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9" r:id="rId3"/>
    <p:sldId id="269" r:id="rId4"/>
    <p:sldId id="270" r:id="rId5"/>
    <p:sldId id="261" r:id="rId6"/>
    <p:sldId id="284" r:id="rId7"/>
    <p:sldId id="263" r:id="rId8"/>
    <p:sldId id="273" r:id="rId9"/>
    <p:sldId id="296" r:id="rId10"/>
    <p:sldId id="302" r:id="rId11"/>
    <p:sldId id="291" r:id="rId12"/>
    <p:sldId id="298" r:id="rId13"/>
    <p:sldId id="295" r:id="rId14"/>
    <p:sldId id="292" r:id="rId15"/>
    <p:sldId id="293" r:id="rId16"/>
    <p:sldId id="294" r:id="rId17"/>
    <p:sldId id="267" r:id="rId18"/>
    <p:sldId id="299" r:id="rId19"/>
    <p:sldId id="297" r:id="rId20"/>
    <p:sldId id="300" r:id="rId21"/>
    <p:sldId id="258" r:id="rId22"/>
    <p:sldId id="301" r:id="rId23"/>
    <p:sldId id="262" r:id="rId24"/>
    <p:sldId id="260" r:id="rId2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7"/>
    </p:embeddedFont>
    <p:embeddedFont>
      <p:font typeface="Fira Sans" panose="020B0503050000020004" pitchFamily="34" charset="0"/>
      <p:regular r:id="rId28"/>
      <p:bold r:id="rId29"/>
      <p:italic r:id="rId30"/>
      <p:boldItalic r:id="rId31"/>
    </p:embeddedFont>
    <p:embeddedFont>
      <p:font typeface="Fira Sans Extra Condensed" panose="020F0502020204030204" pitchFamily="34" charset="0"/>
      <p:regular r:id="rId32"/>
      <p:bold r:id="rId33"/>
      <p:italic r:id="rId34"/>
      <p:boldItalic r:id="rId35"/>
    </p:embeddedFont>
    <p:embeddedFont>
      <p:font typeface="Fira Sans Extra Condensed SemiBold" panose="020B0603050000020004" pitchFamily="34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E92FFA-DA00-4544-97DD-D3A3B7F9F36C}">
  <a:tblStyle styleId="{F1E92FFA-DA00-4544-97DD-D3A3B7F9F3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>
        <p:scale>
          <a:sx n="111" d="100"/>
          <a:sy n="111" d="100"/>
        </p:scale>
        <p:origin x="480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0.82</c:v>
                </c:pt>
                <c:pt idx="1">
                  <c:v>0.84</c:v>
                </c:pt>
                <c:pt idx="2">
                  <c:v>0.85</c:v>
                </c:pt>
                <c:pt idx="3">
                  <c:v>0.99</c:v>
                </c:pt>
                <c:pt idx="4">
                  <c:v>0.85</c:v>
                </c:pt>
                <c:pt idx="5">
                  <c:v>0.84</c:v>
                </c:pt>
                <c:pt idx="6">
                  <c:v>0.62</c:v>
                </c:pt>
                <c:pt idx="7">
                  <c:v>0.85</c:v>
                </c:pt>
                <c:pt idx="8">
                  <c:v>0.85</c:v>
                </c:pt>
                <c:pt idx="9">
                  <c:v>0.85</c:v>
                </c:pt>
                <c:pt idx="10">
                  <c:v>0.84</c:v>
                </c:pt>
                <c:pt idx="11">
                  <c:v>0.91</c:v>
                </c:pt>
                <c:pt idx="12">
                  <c:v>0.89</c:v>
                </c:pt>
                <c:pt idx="13">
                  <c:v>0.94</c:v>
                </c:pt>
                <c:pt idx="14">
                  <c:v>0.99</c:v>
                </c:pt>
                <c:pt idx="1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0.81</c:v>
                </c:pt>
                <c:pt idx="1">
                  <c:v>0.84</c:v>
                </c:pt>
                <c:pt idx="2">
                  <c:v>0.84</c:v>
                </c:pt>
                <c:pt idx="3">
                  <c:v>0.98</c:v>
                </c:pt>
                <c:pt idx="4">
                  <c:v>0.84</c:v>
                </c:pt>
                <c:pt idx="5">
                  <c:v>0.83</c:v>
                </c:pt>
                <c:pt idx="6">
                  <c:v>0.61</c:v>
                </c:pt>
                <c:pt idx="7">
                  <c:v>0.83</c:v>
                </c:pt>
                <c:pt idx="8">
                  <c:v>0.84</c:v>
                </c:pt>
                <c:pt idx="9">
                  <c:v>0.84</c:v>
                </c:pt>
                <c:pt idx="10">
                  <c:v>0.83</c:v>
                </c:pt>
                <c:pt idx="11">
                  <c:v>0.9</c:v>
                </c:pt>
                <c:pt idx="12">
                  <c:v>0.89</c:v>
                </c:pt>
                <c:pt idx="13">
                  <c:v>0.93</c:v>
                </c:pt>
                <c:pt idx="14">
                  <c:v>0.98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R</a:t>
            </a:r>
            <a:r>
              <a:rPr lang="it-IT" sz="2128" b="0" i="0" u="none" strike="noStrike" baseline="0" dirty="0">
                <a:effectLst/>
              </a:rPr>
              <a:t>² - </a:t>
            </a:r>
            <a:r>
              <a:rPr lang="it-IT" sz="2128" b="0" i="0" u="none" strike="noStrike" baseline="0" dirty="0" err="1">
                <a:effectLst/>
              </a:rPr>
              <a:t>value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Validation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Foglio1!$B$2:$B$17</c:f>
              <c:numCache>
                <c:formatCode>General</c:formatCode>
                <c:ptCount val="16"/>
                <c:pt idx="0">
                  <c:v>0.14000000000000001</c:v>
                </c:pt>
                <c:pt idx="1">
                  <c:v>0.8</c:v>
                </c:pt>
                <c:pt idx="2">
                  <c:v>0.83</c:v>
                </c:pt>
                <c:pt idx="3">
                  <c:v>0.18</c:v>
                </c:pt>
                <c:pt idx="4">
                  <c:v>0.78</c:v>
                </c:pt>
                <c:pt idx="5">
                  <c:v>0.71</c:v>
                </c:pt>
                <c:pt idx="6">
                  <c:v>0</c:v>
                </c:pt>
                <c:pt idx="7">
                  <c:v>0.8</c:v>
                </c:pt>
                <c:pt idx="8">
                  <c:v>0.73</c:v>
                </c:pt>
                <c:pt idx="9">
                  <c:v>0.78</c:v>
                </c:pt>
                <c:pt idx="10">
                  <c:v>0.72</c:v>
                </c:pt>
                <c:pt idx="11">
                  <c:v>0.88</c:v>
                </c:pt>
                <c:pt idx="12">
                  <c:v>0.88</c:v>
                </c:pt>
                <c:pt idx="13">
                  <c:v>0.88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50-BC43-B487-70185A6501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k-cross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Foglio1!$A$2:$A$17</c:f>
              <c:strCache>
                <c:ptCount val="16"/>
                <c:pt idx="0">
                  <c:v>SVR </c:v>
                </c:pt>
                <c:pt idx="1">
                  <c:v>Rige</c:v>
                </c:pt>
                <c:pt idx="2">
                  <c:v>LARS</c:v>
                </c:pt>
                <c:pt idx="3">
                  <c:v>NuSVR </c:v>
                </c:pt>
                <c:pt idx="4">
                  <c:v>LassoLars</c:v>
                </c:pt>
                <c:pt idx="5">
                  <c:v>LinearSVR </c:v>
                </c:pt>
                <c:pt idx="6">
                  <c:v>SGDRegressor </c:v>
                </c:pt>
                <c:pt idx="7">
                  <c:v>BayesianRidge </c:v>
                </c:pt>
                <c:pt idx="8">
                  <c:v>ARDRegression </c:v>
                </c:pt>
                <c:pt idx="9">
                  <c:v>LinearRegression</c:v>
                </c:pt>
                <c:pt idx="10">
                  <c:v>TweedieRegressor </c:v>
                </c:pt>
                <c:pt idx="11">
                  <c:v>KNeighborsRegressor </c:v>
                </c:pt>
                <c:pt idx="12">
                  <c:v>DecisionTreeRegressor </c:v>
                </c:pt>
                <c:pt idx="13">
                  <c:v>RandomForestRegressor </c:v>
                </c:pt>
                <c:pt idx="14">
                  <c:v>GaussianProcessRegressor </c:v>
                </c:pt>
                <c:pt idx="15">
                  <c:v>RadiusNeighborsRegressor </c:v>
                </c:pt>
              </c:strCache>
            </c:strRef>
          </c:cat>
          <c:val>
            <c:numRef>
              <c:f>Foglio1!$C$2:$C$17</c:f>
              <c:numCache>
                <c:formatCode>General</c:formatCode>
                <c:ptCount val="16"/>
                <c:pt idx="0">
                  <c:v>0.06</c:v>
                </c:pt>
                <c:pt idx="1">
                  <c:v>0.71</c:v>
                </c:pt>
                <c:pt idx="2">
                  <c:v>0.7</c:v>
                </c:pt>
                <c:pt idx="3">
                  <c:v>0.13</c:v>
                </c:pt>
                <c:pt idx="4">
                  <c:v>0.72</c:v>
                </c:pt>
                <c:pt idx="5">
                  <c:v>0.59</c:v>
                </c:pt>
                <c:pt idx="6">
                  <c:v>0</c:v>
                </c:pt>
                <c:pt idx="7">
                  <c:v>0.71</c:v>
                </c:pt>
                <c:pt idx="8">
                  <c:v>0.76</c:v>
                </c:pt>
                <c:pt idx="9">
                  <c:v>0.72</c:v>
                </c:pt>
                <c:pt idx="10">
                  <c:v>0.75</c:v>
                </c:pt>
                <c:pt idx="11">
                  <c:v>0.85</c:v>
                </c:pt>
                <c:pt idx="12">
                  <c:v>0.86</c:v>
                </c:pt>
                <c:pt idx="13">
                  <c:v>0.83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50-BC43-B487-70185A650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78489487"/>
        <c:axId val="2079179039"/>
      </c:barChart>
      <c:catAx>
        <c:axId val="207848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9179039"/>
        <c:crosses val="autoZero"/>
        <c:auto val="1"/>
        <c:lblAlgn val="ctr"/>
        <c:lblOffset val="100"/>
        <c:noMultiLvlLbl val="0"/>
      </c:catAx>
      <c:valAx>
        <c:axId val="20791790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7848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tiff>
</file>

<file path=ppt/media/image3.png>
</file>

<file path=ppt/media/image30.png>
</file>

<file path=ppt/media/image31.png>
</file>

<file path=ppt/media/image310.png>
</file>

<file path=ppt/media/image32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>
          <a:extLst>
            <a:ext uri="{FF2B5EF4-FFF2-40B4-BE49-F238E27FC236}">
              <a16:creationId xmlns:a16="http://schemas.microsoft.com/office/drawing/2014/main" id="{CB105615-6B38-BF80-007C-6844FDF0A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>
            <a:extLst>
              <a:ext uri="{FF2B5EF4-FFF2-40B4-BE49-F238E27FC236}">
                <a16:creationId xmlns:a16="http://schemas.microsoft.com/office/drawing/2014/main" id="{E92DB304-E4E9-09C9-D929-CABE9DBD31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>
            <a:extLst>
              <a:ext uri="{FF2B5EF4-FFF2-40B4-BE49-F238E27FC236}">
                <a16:creationId xmlns:a16="http://schemas.microsoft.com/office/drawing/2014/main" id="{D163BF12-05A4-FD01-A61E-E542086CB0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741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533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611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761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8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7" Type="http://schemas.openxmlformats.org/officeDocument/2006/relationships/image" Target="../media/image32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0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469905" y="2038696"/>
            <a:ext cx="4523196" cy="1383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sz="2800" dirty="0" err="1"/>
              <a:t>RegressorComparator</a:t>
            </a:r>
            <a:endParaRPr sz="28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329292" y="4492701"/>
            <a:ext cx="2663809" cy="317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" panose="020F0502020204030204" pitchFamily="34" charset="0"/>
              </a:rPr>
              <a:t>Daniele Russo - 0512109800</a:t>
            </a:r>
            <a:endParaRPr sz="1400" dirty="0">
              <a:latin typeface="Fira Sans" panose="020F0502020204030204" pitchFamily="34" charset="0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298593" y="484051"/>
            <a:ext cx="4067181" cy="4326470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57">
          <a:extLst>
            <a:ext uri="{FF2B5EF4-FFF2-40B4-BE49-F238E27FC236}">
              <a16:creationId xmlns:a16="http://schemas.microsoft.com/office/drawing/2014/main" id="{526C02FC-4260-3B8E-1867-D13F0DB2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47C0864A-8375-491F-A397-5DB7BECFB16E}"/>
              </a:ext>
            </a:extLst>
          </p:cNvPr>
          <p:cNvSpPr/>
          <p:nvPr/>
        </p:nvSpPr>
        <p:spPr>
          <a:xfrm>
            <a:off x="221581" y="373230"/>
            <a:ext cx="3061955" cy="1392920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B2CDE0AA-FF4F-47F8-683D-58DA73A7E396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Potremmo pensare che una sostituzione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-&gt;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number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peggiore le prestazioni del nostro modello. Vediamo!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1E85C17E-12AD-C26D-D87E-471A7D4BB98F}"/>
              </a:ext>
            </a:extLst>
          </p:cNvPr>
          <p:cNvSpPr txBox="1"/>
          <p:nvPr/>
        </p:nvSpPr>
        <p:spPr>
          <a:xfrm>
            <a:off x="695358" y="402158"/>
            <a:ext cx="2588177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Normalizer</a:t>
            </a:r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VS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OneHotEnc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7539FD31-8421-22CB-0BBB-505027F72F29}"/>
              </a:ext>
            </a:extLst>
          </p:cNvPr>
          <p:cNvCxnSpPr>
            <a:cxnSpLocks/>
            <a:stCxn id="13" idx="3"/>
            <a:endCxn id="5" idx="0"/>
          </p:cNvCxnSpPr>
          <p:nvPr/>
        </p:nvCxnSpPr>
        <p:spPr>
          <a:xfrm flipH="1">
            <a:off x="1715556" y="1069690"/>
            <a:ext cx="1567980" cy="1385973"/>
          </a:xfrm>
          <a:prstGeom prst="bentConnector4">
            <a:avLst>
              <a:gd name="adj1" fmla="val -14579"/>
              <a:gd name="adj2" fmla="val 75125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00E38761-E655-18F1-2D43-11C7713DB9A5}"/>
              </a:ext>
            </a:extLst>
          </p:cNvPr>
          <p:cNvSpPr/>
          <p:nvPr/>
        </p:nvSpPr>
        <p:spPr>
          <a:xfrm>
            <a:off x="712562" y="2455663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Complessità Temporale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74AE16C9-F024-15EE-1A3E-26E614FC82A7}"/>
              </a:ext>
            </a:extLst>
          </p:cNvPr>
          <p:cNvSpPr/>
          <p:nvPr/>
        </p:nvSpPr>
        <p:spPr>
          <a:xfrm>
            <a:off x="6289862" y="544666"/>
            <a:ext cx="2158780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Complessità Spaziale</a:t>
            </a:r>
            <a:endParaRPr lang="it-IT" dirty="0">
              <a:solidFill>
                <a:schemeClr val="lt1"/>
              </a:solidFill>
            </a:endParaRPr>
          </a:p>
        </p:txBody>
      </p: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C7BE9AC8-A9E2-D6EE-0A74-25E406ABF21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cxnSp>
        <p:nvCxnSpPr>
          <p:cNvPr id="9" name="Google Shape;2199;p43">
            <a:extLst>
              <a:ext uri="{FF2B5EF4-FFF2-40B4-BE49-F238E27FC236}">
                <a16:creationId xmlns:a16="http://schemas.microsoft.com/office/drawing/2014/main" id="{AC9F0AE3-7291-5FFB-43AA-2FFEEFF6E34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3283536" y="727905"/>
            <a:ext cx="3006326" cy="3417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203;p43">
            <a:extLst>
              <a:ext uri="{FF2B5EF4-FFF2-40B4-BE49-F238E27FC236}">
                <a16:creationId xmlns:a16="http://schemas.microsoft.com/office/drawing/2014/main" id="{C2DEA0ED-DB91-6DDC-FC93-E09C80013B0D}"/>
              </a:ext>
            </a:extLst>
          </p:cNvPr>
          <p:cNvSpPr/>
          <p:nvPr/>
        </p:nvSpPr>
        <p:spPr>
          <a:xfrm>
            <a:off x="3779093" y="1574467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Prestazioni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30" name="Google Shape;2199;p43">
            <a:extLst>
              <a:ext uri="{FF2B5EF4-FFF2-40B4-BE49-F238E27FC236}">
                <a16:creationId xmlns:a16="http://schemas.microsoft.com/office/drawing/2014/main" id="{259D3977-4827-E8A7-3F8A-C757DDD0D7B1}"/>
              </a:ext>
            </a:extLst>
          </p:cNvPr>
          <p:cNvCxnSpPr>
            <a:cxnSpLocks/>
            <a:stCxn id="13" idx="3"/>
            <a:endCxn id="27" idx="0"/>
          </p:cNvCxnSpPr>
          <p:nvPr/>
        </p:nvCxnSpPr>
        <p:spPr>
          <a:xfrm>
            <a:off x="3283536" y="1069690"/>
            <a:ext cx="1498551" cy="504777"/>
          </a:xfrm>
          <a:prstGeom prst="bentConnector2">
            <a:avLst/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333;p17">
            <a:extLst>
              <a:ext uri="{FF2B5EF4-FFF2-40B4-BE49-F238E27FC236}">
                <a16:creationId xmlns:a16="http://schemas.microsoft.com/office/drawing/2014/main" id="{A4CB65A0-744A-8083-B9D0-2D1DE446D460}"/>
              </a:ext>
            </a:extLst>
          </p:cNvPr>
          <p:cNvSpPr/>
          <p:nvPr/>
        </p:nvSpPr>
        <p:spPr>
          <a:xfrm>
            <a:off x="6623519" y="1788355"/>
            <a:ext cx="2226724" cy="6673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OneHot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	401.54MB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	15.82MB</a:t>
            </a: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37" name="Google Shape;2199;p43">
            <a:extLst>
              <a:ext uri="{FF2B5EF4-FFF2-40B4-BE49-F238E27FC236}">
                <a16:creationId xmlns:a16="http://schemas.microsoft.com/office/drawing/2014/main" id="{2A81898B-D8EA-DC9F-BCA1-3CEFE6B782F9}"/>
              </a:ext>
            </a:extLst>
          </p:cNvPr>
          <p:cNvCxnSpPr>
            <a:cxnSpLocks/>
            <a:stCxn id="14" idx="2"/>
            <a:endCxn id="36" idx="0"/>
          </p:cNvCxnSpPr>
          <p:nvPr/>
        </p:nvCxnSpPr>
        <p:spPr>
          <a:xfrm rot="16200000" flipH="1">
            <a:off x="7114461" y="1165934"/>
            <a:ext cx="877211" cy="36762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333;p17">
            <a:extLst>
              <a:ext uri="{FF2B5EF4-FFF2-40B4-BE49-F238E27FC236}">
                <a16:creationId xmlns:a16="http://schemas.microsoft.com/office/drawing/2014/main" id="{09916D57-EA39-51B2-D238-132C3224B289}"/>
              </a:ext>
            </a:extLst>
          </p:cNvPr>
          <p:cNvSpPr/>
          <p:nvPr/>
        </p:nvSpPr>
        <p:spPr>
          <a:xfrm>
            <a:off x="623891" y="3203949"/>
            <a:ext cx="2186065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OneHot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time:45.52s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Score time:0.74s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Lable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Fit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time:0.06s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Score time:0.01s</a:t>
            </a: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2" name="Google Shape;2199;p43">
            <a:extLst>
              <a:ext uri="{FF2B5EF4-FFF2-40B4-BE49-F238E27FC236}">
                <a16:creationId xmlns:a16="http://schemas.microsoft.com/office/drawing/2014/main" id="{405503EF-052F-FE29-EC8C-6D3A34BC7834}"/>
              </a:ext>
            </a:extLst>
          </p:cNvPr>
          <p:cNvCxnSpPr>
            <a:cxnSpLocks/>
            <a:stCxn id="5" idx="2"/>
            <a:endCxn id="41" idx="0"/>
          </p:cNvCxnSpPr>
          <p:nvPr/>
        </p:nvCxnSpPr>
        <p:spPr>
          <a:xfrm rot="16200000" flipH="1">
            <a:off x="1514668" y="3001692"/>
            <a:ext cx="403145" cy="13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Google Shape;333;p17">
                <a:extLst>
                  <a:ext uri="{FF2B5EF4-FFF2-40B4-BE49-F238E27FC236}">
                    <a16:creationId xmlns:a16="http://schemas.microsoft.com/office/drawing/2014/main" id="{C1D30FA6-AFB0-BB8E-A3EC-BA6F8CA18262}"/>
                  </a:ext>
                </a:extLst>
              </p:cNvPr>
              <p:cNvSpPr/>
              <p:nvPr/>
            </p:nvSpPr>
            <p:spPr>
              <a:xfrm>
                <a:off x="4055670" y="2878198"/>
                <a:ext cx="1990929" cy="1048523"/>
              </a:xfrm>
              <a:prstGeom prst="roundRect">
                <a:avLst>
                  <a:gd name="adj" fmla="val 16667"/>
                </a:avLst>
              </a:prstGeom>
              <a:solidFill>
                <a:schemeClr val="accent2">
                  <a:lumMod val="75000"/>
                  <a:alpha val="2509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OneHot: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: -1024464.64</a:t>
                </a:r>
              </a:p>
              <a:p>
                <a:pPr lvl="0"/>
                <a:r>
                  <a:rPr lang="it-IT" dirty="0" err="1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Lable</a:t>
                </a:r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: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  <a:cs typeface="Roboto" panose="02000000000000000000" pitchFamily="2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: 0.87</a:t>
                </a:r>
              </a:p>
            </p:txBody>
          </p:sp>
        </mc:Choice>
        <mc:Fallback>
          <p:sp>
            <p:nvSpPr>
              <p:cNvPr id="49" name="Google Shape;333;p17">
                <a:extLst>
                  <a:ext uri="{FF2B5EF4-FFF2-40B4-BE49-F238E27FC236}">
                    <a16:creationId xmlns:a16="http://schemas.microsoft.com/office/drawing/2014/main" id="{C1D30FA6-AFB0-BB8E-A3EC-BA6F8CA182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670" y="2878198"/>
                <a:ext cx="1990929" cy="1048523"/>
              </a:xfrm>
              <a:prstGeom prst="roundRect">
                <a:avLst>
                  <a:gd name="adj" fmla="val 16667"/>
                </a:avLst>
              </a:prstGeom>
              <a:blipFill>
                <a:blip r:embed="rId3"/>
                <a:stretch>
                  <a:fillRect b="-11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Google Shape;2199;p43">
            <a:extLst>
              <a:ext uri="{FF2B5EF4-FFF2-40B4-BE49-F238E27FC236}">
                <a16:creationId xmlns:a16="http://schemas.microsoft.com/office/drawing/2014/main" id="{BA4A1553-9D83-9059-7FC5-FE6B43D5585D}"/>
              </a:ext>
            </a:extLst>
          </p:cNvPr>
          <p:cNvCxnSpPr>
            <a:cxnSpLocks/>
            <a:stCxn id="49" idx="0"/>
            <a:endCxn id="27" idx="2"/>
          </p:cNvCxnSpPr>
          <p:nvPr/>
        </p:nvCxnSpPr>
        <p:spPr>
          <a:xfrm rot="16200000" flipV="1">
            <a:off x="4437316" y="2264379"/>
            <a:ext cx="958590" cy="26904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86637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 descr="Immagine che contiene testo, schermata, quadrato, Rettangolo&#10;&#10;Descrizione generata automaticamente">
            <a:extLst>
              <a:ext uri="{FF2B5EF4-FFF2-40B4-BE49-F238E27FC236}">
                <a16:creationId xmlns:a16="http://schemas.microsoft.com/office/drawing/2014/main" id="{39680A24-106C-D8BD-666D-A1787E7F4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86" y="2442671"/>
            <a:ext cx="3290888" cy="263271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9"/>
            <a:ext cx="2343807" cy="402962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</a:t>
            </a:r>
            <a:r>
              <a:rPr lang="it-IT" sz="24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selection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073400"/>
            <a:ext cx="2808000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Come facciamo a rendere più comprensibile quali feature sono utili al nostro scopo?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341546EF-EBF4-9806-7910-9120B1821C88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00B7085F-F53F-6AD6-689B-55B1FBEC1D1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6ED4CF0B-FC5C-C95F-073F-44011A50B0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Matrice di correlazione</a:t>
            </a:r>
            <a:endParaRPr lang="it-IT" dirty="0">
              <a:solidFill>
                <a:schemeClr val="lt1"/>
              </a:solidFill>
            </a:endParaRPr>
          </a:p>
        </p:txBody>
      </p:sp>
      <p:pic>
        <p:nvPicPr>
          <p:cNvPr id="15" name="Segnaposto contenuto 4" descr="Immagine che contiene testo, schermata, Parallelo, Policromia&#10;&#10;Descrizione generata automaticamente">
            <a:extLst>
              <a:ext uri="{FF2B5EF4-FFF2-40B4-BE49-F238E27FC236}">
                <a16:creationId xmlns:a16="http://schemas.microsoft.com/office/drawing/2014/main" id="{2E738B29-87F1-E3E2-1E41-A6FF375EA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72" y="364391"/>
            <a:ext cx="2879328" cy="23034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F3E5F8AE-44DD-2DF0-B18D-4515CEC932D9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799B58A7-B26A-A2B6-EBA5-55FEEF0021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1782DCCB-17BF-8609-D816-6954B40B0F7D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4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ABDD9-EF5E-66C5-2480-396522D1D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61A2E4AB-14A5-E77C-F787-FA835A41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14" y="2740326"/>
            <a:ext cx="3625275" cy="217516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E2804C3-93D7-26E2-3398-423D2278C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9696"/>
            <a:ext cx="3657600" cy="2194560"/>
          </a:xfrm>
          <a:prstGeom prst="rect">
            <a:avLst/>
          </a:prstGeom>
        </p:spPr>
      </p:pic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79530C89-D051-26F0-80E1-3C12C5C01829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655FF3-B232-7412-A1F1-C21F9743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482" y="640488"/>
            <a:ext cx="2622142" cy="828161"/>
          </a:xfrm>
        </p:spPr>
        <p:txBody>
          <a:bodyPr>
            <a:normAutofit fontScale="90000"/>
          </a:bodyPr>
          <a:lstStyle/>
          <a:p>
            <a:r>
              <a:rPr lang="it-IT"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valori Feature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FB2DA5-F78E-FF8F-8A5C-67367EFF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2624" y="1468649"/>
            <a:ext cx="2808000" cy="54844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it-IT" dirty="0"/>
              <a:t>Come facciamo a rendere più comprensibile la presenza di </a:t>
            </a:r>
            <a:r>
              <a:rPr lang="it-IT" dirty="0" err="1"/>
              <a:t>outlier</a:t>
            </a:r>
            <a:r>
              <a:rPr lang="it-IT" dirty="0"/>
              <a:t>? </a:t>
            </a:r>
          </a:p>
        </p:txBody>
      </p:sp>
      <p:sp>
        <p:nvSpPr>
          <p:cNvPr id="4" name="Google Shape;237;p16">
            <a:extLst>
              <a:ext uri="{FF2B5EF4-FFF2-40B4-BE49-F238E27FC236}">
                <a16:creationId xmlns:a16="http://schemas.microsoft.com/office/drawing/2014/main" id="{09579F8D-6305-25D7-CC16-D1FEC57C5C4E}"/>
              </a:ext>
            </a:extLst>
          </p:cNvPr>
          <p:cNvSpPr/>
          <p:nvPr/>
        </p:nvSpPr>
        <p:spPr>
          <a:xfrm>
            <a:off x="343231" y="276450"/>
            <a:ext cx="596100" cy="5961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lang="it-IT" sz="1800" dirty="0">
              <a:solidFill>
                <a:schemeClr val="lt1"/>
              </a:solidFill>
            </a:endParaRPr>
          </a:p>
        </p:txBody>
      </p:sp>
      <p:cxnSp>
        <p:nvCxnSpPr>
          <p:cNvPr id="6" name="Google Shape;2199;p43">
            <a:extLst>
              <a:ext uri="{FF2B5EF4-FFF2-40B4-BE49-F238E27FC236}">
                <a16:creationId xmlns:a16="http://schemas.microsoft.com/office/drawing/2014/main" id="{2C7CE7CC-EE1D-4DF0-D3AC-10707970112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5400000">
            <a:off x="1055073" y="2677882"/>
            <a:ext cx="1604405" cy="557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203;p43">
            <a:extLst>
              <a:ext uri="{FF2B5EF4-FFF2-40B4-BE49-F238E27FC236}">
                <a16:creationId xmlns:a16="http://schemas.microsoft.com/office/drawing/2014/main" id="{D0E80555-F319-A36D-05B9-AC7824892FE2}"/>
              </a:ext>
            </a:extLst>
          </p:cNvPr>
          <p:cNvSpPr/>
          <p:nvPr/>
        </p:nvSpPr>
        <p:spPr>
          <a:xfrm>
            <a:off x="446665" y="3759026"/>
            <a:ext cx="2263335" cy="622148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Pulizia </a:t>
            </a: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outlier</a:t>
            </a: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automatica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6" name="Google Shape;2203;p43">
            <a:extLst>
              <a:ext uri="{FF2B5EF4-FFF2-40B4-BE49-F238E27FC236}">
                <a16:creationId xmlns:a16="http://schemas.microsoft.com/office/drawing/2014/main" id="{5C35E577-D518-E40C-479E-28A90B836B1A}"/>
              </a:ext>
            </a:extLst>
          </p:cNvPr>
          <p:cNvSpPr/>
          <p:nvPr/>
        </p:nvSpPr>
        <p:spPr>
          <a:xfrm>
            <a:off x="7704336" y="171087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Before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17" name="Google Shape;355;p17">
            <a:extLst>
              <a:ext uri="{FF2B5EF4-FFF2-40B4-BE49-F238E27FC236}">
                <a16:creationId xmlns:a16="http://schemas.microsoft.com/office/drawing/2014/main" id="{A577EF35-044E-CC1D-1969-EBE97DFBDC07}"/>
              </a:ext>
            </a:extLst>
          </p:cNvPr>
          <p:cNvSpPr/>
          <p:nvPr/>
        </p:nvSpPr>
        <p:spPr>
          <a:xfrm>
            <a:off x="5736539" y="2275454"/>
            <a:ext cx="784800" cy="7848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B18B25F1-9B62-071E-8090-A8F470F37C81}"/>
              </a:ext>
            </a:extLst>
          </p:cNvPr>
          <p:cNvSpPr/>
          <p:nvPr/>
        </p:nvSpPr>
        <p:spPr>
          <a:xfrm>
            <a:off x="5736539" y="4715405"/>
            <a:ext cx="1291620" cy="306213"/>
          </a:xfrm>
          <a:prstGeom prst="roundRect">
            <a:avLst>
              <a:gd name="adj" fmla="val 5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After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7" name="Google Shape;741;p23">
            <a:extLst>
              <a:ext uri="{FF2B5EF4-FFF2-40B4-BE49-F238E27FC236}">
                <a16:creationId xmlns:a16="http://schemas.microsoft.com/office/drawing/2014/main" id="{C527C589-87FA-D594-27F8-3ADB448C4E95}"/>
              </a:ext>
            </a:extLst>
          </p:cNvPr>
          <p:cNvSpPr/>
          <p:nvPr/>
        </p:nvSpPr>
        <p:spPr>
          <a:xfrm>
            <a:off x="2361662" y="3414763"/>
            <a:ext cx="696676" cy="68852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58;p23">
            <a:extLst>
              <a:ext uri="{FF2B5EF4-FFF2-40B4-BE49-F238E27FC236}">
                <a16:creationId xmlns:a16="http://schemas.microsoft.com/office/drawing/2014/main" id="{1FF6C5D5-AFB1-BBBB-C78E-7C5373A65D1A}"/>
              </a:ext>
            </a:extLst>
          </p:cNvPr>
          <p:cNvGrpSpPr/>
          <p:nvPr/>
        </p:nvGrpSpPr>
        <p:grpSpPr>
          <a:xfrm>
            <a:off x="2518938" y="3550758"/>
            <a:ext cx="407142" cy="402353"/>
            <a:chOff x="-44512325" y="3176075"/>
            <a:chExt cx="300900" cy="300900"/>
          </a:xfrm>
        </p:grpSpPr>
        <p:sp>
          <p:nvSpPr>
            <p:cNvPr id="9" name="Google Shape;759;p23">
              <a:extLst>
                <a:ext uri="{FF2B5EF4-FFF2-40B4-BE49-F238E27FC236}">
                  <a16:creationId xmlns:a16="http://schemas.microsoft.com/office/drawing/2014/main" id="{9A8AD22D-11FC-B378-BF9C-0B696F179AFA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0;p23">
              <a:extLst>
                <a:ext uri="{FF2B5EF4-FFF2-40B4-BE49-F238E27FC236}">
                  <a16:creationId xmlns:a16="http://schemas.microsoft.com/office/drawing/2014/main" id="{49622A9F-934B-6EAB-645C-7435D42EE339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1;p23">
              <a:extLst>
                <a:ext uri="{FF2B5EF4-FFF2-40B4-BE49-F238E27FC236}">
                  <a16:creationId xmlns:a16="http://schemas.microsoft.com/office/drawing/2014/main" id="{CDD4C45A-6B79-9167-7FED-FC97929DBF6C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9752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33;p17">
            <a:extLst>
              <a:ext uri="{FF2B5EF4-FFF2-40B4-BE49-F238E27FC236}">
                <a16:creationId xmlns:a16="http://schemas.microsoft.com/office/drawing/2014/main" id="{2659D100-C008-CA1E-BBFB-B2E3A478E180}"/>
              </a:ext>
            </a:extLst>
          </p:cNvPr>
          <p:cNvSpPr/>
          <p:nvPr/>
        </p:nvSpPr>
        <p:spPr>
          <a:xfrm>
            <a:off x="1935335" y="2705305"/>
            <a:ext cx="1399863" cy="66622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101004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Come possiamo capire quale normalizzazione utilizzare sui nostri dati?</a:t>
            </a:r>
          </a:p>
        </p:txBody>
      </p:sp>
      <p:sp>
        <p:nvSpPr>
          <p:cNvPr id="2" name="Google Shape;318;p16">
            <a:extLst>
              <a:ext uri="{FF2B5EF4-FFF2-40B4-BE49-F238E27FC236}">
                <a16:creationId xmlns:a16="http://schemas.microsoft.com/office/drawing/2014/main" id="{87151FCB-A77F-A004-30FB-747ADA928F4A}"/>
              </a:ext>
            </a:extLst>
          </p:cNvPr>
          <p:cNvSpPr/>
          <p:nvPr/>
        </p:nvSpPr>
        <p:spPr>
          <a:xfrm>
            <a:off x="99259" y="113713"/>
            <a:ext cx="596100" cy="59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 scaling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rot="5400000">
            <a:off x="783603" y="1923875"/>
            <a:ext cx="1287608" cy="65030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99260" y="2892831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Cerchiamo la migliore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16200000" flipH="1">
            <a:off x="862425" y="3477801"/>
            <a:ext cx="1129963" cy="65030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1752558" y="4195364"/>
            <a:ext cx="1150130" cy="345141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SVR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4572000" y="41176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572000" y="1971703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333;p17">
            <a:extLst>
              <a:ext uri="{FF2B5EF4-FFF2-40B4-BE49-F238E27FC236}">
                <a16:creationId xmlns:a16="http://schemas.microsoft.com/office/drawing/2014/main" id="{AE15CB37-B3D4-A428-593D-05F978EF6E47}"/>
              </a:ext>
            </a:extLst>
          </p:cNvPr>
          <p:cNvSpPr/>
          <p:nvPr/>
        </p:nvSpPr>
        <p:spPr>
          <a:xfrm>
            <a:off x="4572000" y="3595317"/>
            <a:ext cx="4031359" cy="1200094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Google Shape;2203;p43">
            <a:extLst>
              <a:ext uri="{FF2B5EF4-FFF2-40B4-BE49-F238E27FC236}">
                <a16:creationId xmlns:a16="http://schemas.microsoft.com/office/drawing/2014/main" id="{E053DA8E-F26C-775A-8623-1BE852C58803}"/>
              </a:ext>
            </a:extLst>
          </p:cNvPr>
          <p:cNvSpPr/>
          <p:nvPr/>
        </p:nvSpPr>
        <p:spPr>
          <a:xfrm>
            <a:off x="7643709" y="797091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None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5" name="Google Shape;2203;p43">
            <a:extLst>
              <a:ext uri="{FF2B5EF4-FFF2-40B4-BE49-F238E27FC236}">
                <a16:creationId xmlns:a16="http://schemas.microsoft.com/office/drawing/2014/main" id="{B17B8CF8-887C-E4CD-96E6-8BBD2C31DEBD}"/>
              </a:ext>
            </a:extLst>
          </p:cNvPr>
          <p:cNvSpPr/>
          <p:nvPr/>
        </p:nvSpPr>
        <p:spPr>
          <a:xfrm>
            <a:off x="7654140" y="2405850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MinMax</a:t>
            </a:r>
            <a:endParaRPr lang="it-IT" sz="1100" dirty="0">
              <a:solidFill>
                <a:schemeClr val="lt1"/>
              </a:solidFill>
            </a:endParaRPr>
          </a:p>
        </p:txBody>
      </p:sp>
      <p:sp>
        <p:nvSpPr>
          <p:cNvPr id="26" name="Google Shape;2203;p43">
            <a:extLst>
              <a:ext uri="{FF2B5EF4-FFF2-40B4-BE49-F238E27FC236}">
                <a16:creationId xmlns:a16="http://schemas.microsoft.com/office/drawing/2014/main" id="{E36D90A1-F7F4-EDEC-3F4F-86C86FDDD996}"/>
              </a:ext>
            </a:extLst>
          </p:cNvPr>
          <p:cNvSpPr/>
          <p:nvPr/>
        </p:nvSpPr>
        <p:spPr>
          <a:xfrm>
            <a:off x="7643709" y="4036134"/>
            <a:ext cx="825077" cy="33180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37" name="Immagine 36" descr="Immagine che contiene diagramma, schermata, design&#10;&#10;Descrizione generata automaticamente">
            <a:extLst>
              <a:ext uri="{FF2B5EF4-FFF2-40B4-BE49-F238E27FC236}">
                <a16:creationId xmlns:a16="http://schemas.microsoft.com/office/drawing/2014/main" id="{5563B22D-E012-05C5-DC4E-B14ED8059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7" t="8696" r="6865"/>
          <a:stretch/>
        </p:blipFill>
        <p:spPr>
          <a:xfrm>
            <a:off x="4766024" y="511819"/>
            <a:ext cx="1259901" cy="986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Immagine 38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5EF423AE-41FD-F373-C2A0-0E30F30F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r="6865"/>
          <a:stretch/>
        </p:blipFill>
        <p:spPr>
          <a:xfrm>
            <a:off x="6312808" y="471978"/>
            <a:ext cx="1259902" cy="10336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1" name="Immagine 40" descr="Immagine che contiene torre, grattacielo, schermata&#10;&#10;Descrizione generata automaticamente">
            <a:extLst>
              <a:ext uri="{FF2B5EF4-FFF2-40B4-BE49-F238E27FC236}">
                <a16:creationId xmlns:a16="http://schemas.microsoft.com/office/drawing/2014/main" id="{D0DCB901-01FB-71A9-52A5-179BD94F10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6" t="8794" r="7619"/>
          <a:stretch/>
        </p:blipFill>
        <p:spPr>
          <a:xfrm>
            <a:off x="4766024" y="2052674"/>
            <a:ext cx="1233716" cy="9693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3" name="Immagine 4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BC799094-EBF3-AC56-9A5E-F034E595322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635" r="5566"/>
          <a:stretch/>
        </p:blipFill>
        <p:spPr>
          <a:xfrm>
            <a:off x="6326033" y="2084719"/>
            <a:ext cx="1233716" cy="924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5" name="Immagine 44" descr="Immagine che contiene diagramma, schermata, Diagramma, linea&#10;&#10;Descrizione generata automaticamente">
            <a:extLst>
              <a:ext uri="{FF2B5EF4-FFF2-40B4-BE49-F238E27FC236}">
                <a16:creationId xmlns:a16="http://schemas.microsoft.com/office/drawing/2014/main" id="{C10B5A38-BB80-53E8-16C3-DB79C44DAA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6" t="7570" r="6681"/>
          <a:stretch/>
        </p:blipFill>
        <p:spPr>
          <a:xfrm>
            <a:off x="4713756" y="3672894"/>
            <a:ext cx="1350808" cy="1044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7" name="Immagine 46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1143725E-C5B1-AC9B-659F-47358E96DE8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55" r="5945"/>
          <a:stretch/>
        </p:blipFill>
        <p:spPr>
          <a:xfrm>
            <a:off x="6343514" y="3672894"/>
            <a:ext cx="1216235" cy="10169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2902688" y="1011810"/>
            <a:ext cx="1669312" cy="33561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 flipV="1">
            <a:off x="2902688" y="2571750"/>
            <a:ext cx="1669312" cy="179618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" name="Google Shape;2199;p43">
            <a:extLst>
              <a:ext uri="{FF2B5EF4-FFF2-40B4-BE49-F238E27FC236}">
                <a16:creationId xmlns:a16="http://schemas.microsoft.com/office/drawing/2014/main" id="{65043727-1FB7-1E36-C97F-92FE3A8675F6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2902688" y="4195364"/>
            <a:ext cx="1669312" cy="1725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A34EBB-1A91-BBD2-98CC-DED6599D6D49}"/>
              </a:ext>
            </a:extLst>
          </p:cNvPr>
          <p:cNvSpPr txBox="1"/>
          <p:nvPr/>
        </p:nvSpPr>
        <p:spPr>
          <a:xfrm>
            <a:off x="2108280" y="2747077"/>
            <a:ext cx="1233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In modalità ’Auto’ saranno scelte in </a:t>
            </a:r>
            <a:r>
              <a:rPr lang="it-IT" sz="800" b="1" dirty="0"/>
              <a:t>automatico</a:t>
            </a:r>
            <a:r>
              <a:rPr lang="it-IT" sz="800" dirty="0"/>
              <a:t> le </a:t>
            </a:r>
            <a:r>
              <a:rPr lang="it-IT" sz="800" b="1" dirty="0"/>
              <a:t>feature</a:t>
            </a:r>
            <a:r>
              <a:rPr lang="it-IT" sz="800" dirty="0"/>
              <a:t> da normalizzare</a:t>
            </a:r>
          </a:p>
        </p:txBody>
      </p:sp>
    </p:spTree>
    <p:extLst>
      <p:ext uri="{BB962C8B-B14F-4D97-AF65-F5344CB8AC3E}">
        <p14:creationId xmlns:p14="http://schemas.microsoft.com/office/powerpoint/2010/main" val="1533709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4"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574500"/>
            <a:ext cx="2944573" cy="676232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distribuzione dell’errore 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152" y="1128145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Capire la distribuzione degli errori residui è un ottimo metodo per valutare la bontà di adattamento di un modello di regressione</a:t>
            </a:r>
          </a:p>
        </p:txBody>
      </p:sp>
      <p:sp>
        <p:nvSpPr>
          <p:cNvPr id="7" name="Google Shape;308;p16">
            <a:extLst>
              <a:ext uri="{FF2B5EF4-FFF2-40B4-BE49-F238E27FC236}">
                <a16:creationId xmlns:a16="http://schemas.microsoft.com/office/drawing/2014/main" id="{12C3B5B0-29C3-005E-7743-B1D2EF1B3194}"/>
              </a:ext>
            </a:extLst>
          </p:cNvPr>
          <p:cNvSpPr/>
          <p:nvPr/>
        </p:nvSpPr>
        <p:spPr>
          <a:xfrm>
            <a:off x="190867" y="276450"/>
            <a:ext cx="596100" cy="59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9" name="Immagine 8" descr="Immagine che contiene diagramma, Diagramma, schermata&#10;&#10;Descrizione generata automaticamente">
            <a:extLst>
              <a:ext uri="{FF2B5EF4-FFF2-40B4-BE49-F238E27FC236}">
                <a16:creationId xmlns:a16="http://schemas.microsoft.com/office/drawing/2014/main" id="{F96135C9-8217-AF07-3510-136B15308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6" r="5645"/>
          <a:stretch/>
        </p:blipFill>
        <p:spPr>
          <a:xfrm>
            <a:off x="5192233" y="147328"/>
            <a:ext cx="2005647" cy="1698753"/>
          </a:xfrm>
          <a:prstGeom prst="rect">
            <a:avLst/>
          </a:prstGeom>
        </p:spPr>
      </p:pic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5278393" y="1872687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pic>
        <p:nvPicPr>
          <p:cNvPr id="13" name="Immagine 12" descr="Immagine che contiene diagramma, schermata, linea, Diagramma&#10;&#10;Descrizione generata automaticamente">
            <a:extLst>
              <a:ext uri="{FF2B5EF4-FFF2-40B4-BE49-F238E27FC236}">
                <a16:creationId xmlns:a16="http://schemas.microsoft.com/office/drawing/2014/main" id="{20D30CF0-38C9-8F16-4B78-1280891A0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" r="5208"/>
          <a:stretch/>
        </p:blipFill>
        <p:spPr>
          <a:xfrm>
            <a:off x="6429639" y="2243470"/>
            <a:ext cx="2225444" cy="1863134"/>
          </a:xfrm>
          <a:prstGeom prst="rect">
            <a:avLst/>
          </a:prstGeom>
        </p:spPr>
      </p:pic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6669849" y="410660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18" name="Google Shape;2199;p43">
            <a:extLst>
              <a:ext uri="{FF2B5EF4-FFF2-40B4-BE49-F238E27FC236}">
                <a16:creationId xmlns:a16="http://schemas.microsoft.com/office/drawing/2014/main" id="{1D4CD4B5-C55C-C322-3248-8CE143080E5C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 rot="5400000">
            <a:off x="1530071" y="2352112"/>
            <a:ext cx="803637" cy="4086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203;p43">
            <a:extLst>
              <a:ext uri="{FF2B5EF4-FFF2-40B4-BE49-F238E27FC236}">
                <a16:creationId xmlns:a16="http://schemas.microsoft.com/office/drawing/2014/main" id="{CF94EF67-3D42-29E8-CD8E-D82FD2DF4CC0}"/>
              </a:ext>
            </a:extLst>
          </p:cNvPr>
          <p:cNvSpPr/>
          <p:nvPr/>
        </p:nvSpPr>
        <p:spPr>
          <a:xfrm>
            <a:off x="488917" y="2958258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Normalità degli errori</a:t>
            </a:r>
            <a:endParaRPr lang="it-IT" sz="1200" dirty="0">
              <a:solidFill>
                <a:schemeClr val="lt1"/>
              </a:solidFill>
            </a:endParaRPr>
          </a:p>
        </p:txBody>
      </p:sp>
      <p:pic>
        <p:nvPicPr>
          <p:cNvPr id="30" name="Immagine 29" descr="Immagine che contiene diagramma, testo, schermata, Diagramma&#10;&#10;Descrizione generata automaticamente">
            <a:extLst>
              <a:ext uri="{FF2B5EF4-FFF2-40B4-BE49-F238E27FC236}">
                <a16:creationId xmlns:a16="http://schemas.microsoft.com/office/drawing/2014/main" id="{36ED3BAB-AC6B-DDED-3C69-DD252937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537" y="2708266"/>
            <a:ext cx="2601164" cy="1950873"/>
          </a:xfrm>
          <a:prstGeom prst="rect">
            <a:avLst/>
          </a:prstGeom>
        </p:spPr>
      </p:pic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3746793" y="4624047"/>
            <a:ext cx="2002643" cy="273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4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3;p17">
            <a:extLst>
              <a:ext uri="{FF2B5EF4-FFF2-40B4-BE49-F238E27FC236}">
                <a16:creationId xmlns:a16="http://schemas.microsoft.com/office/drawing/2014/main" id="{2B3C79B7-093E-31B9-9C21-17C265A952DF}"/>
              </a:ext>
            </a:extLst>
          </p:cNvPr>
          <p:cNvSpPr/>
          <p:nvPr/>
        </p:nvSpPr>
        <p:spPr>
          <a:xfrm>
            <a:off x="446665" y="477300"/>
            <a:ext cx="3379101" cy="1677321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D52F883-C3E0-0948-08A3-09C3C342B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849" y="654631"/>
            <a:ext cx="2944573" cy="408625"/>
          </a:xfrm>
        </p:spPr>
        <p:txBody>
          <a:bodyPr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Grafico variazione errore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0404D5-6C5A-EAC5-FFAD-6FA61B3B9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928" y="1034778"/>
            <a:ext cx="2944573" cy="943697"/>
          </a:xfrm>
        </p:spPr>
        <p:txBody>
          <a:bodyPr/>
          <a:lstStyle/>
          <a:p>
            <a:pPr marL="152400" indent="0">
              <a:buNone/>
            </a:pPr>
            <a:r>
              <a:rPr lang="it-IT" dirty="0"/>
              <a:t>Consente di esaminare la distribuzione della variazione degli errori residui rispetto ai valori predetti dal modello.</a:t>
            </a:r>
          </a:p>
        </p:txBody>
      </p:sp>
      <p:sp>
        <p:nvSpPr>
          <p:cNvPr id="11" name="Google Shape;2203;p43">
            <a:extLst>
              <a:ext uri="{FF2B5EF4-FFF2-40B4-BE49-F238E27FC236}">
                <a16:creationId xmlns:a16="http://schemas.microsoft.com/office/drawing/2014/main" id="{F74EE403-8B23-70B0-4E37-A6981B515857}"/>
              </a:ext>
            </a:extLst>
          </p:cNvPr>
          <p:cNvSpPr/>
          <p:nvPr/>
        </p:nvSpPr>
        <p:spPr>
          <a:xfrm>
            <a:off x="7139091" y="191585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LiearRegressor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3C7BD3F0-6D20-50F7-21C4-C99969E50B97}"/>
              </a:ext>
            </a:extLst>
          </p:cNvPr>
          <p:cNvSpPr/>
          <p:nvPr/>
        </p:nvSpPr>
        <p:spPr>
          <a:xfrm>
            <a:off x="4353707" y="3074134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endParaRPr lang="it-IT" sz="1050" dirty="0">
              <a:solidFill>
                <a:schemeClr val="lt1"/>
              </a:solidFill>
            </a:endParaRPr>
          </a:p>
        </p:txBody>
      </p:sp>
      <p:cxnSp>
        <p:nvCxnSpPr>
          <p:cNvPr id="23" name="Google Shape;2199;p43">
            <a:extLst>
              <a:ext uri="{FF2B5EF4-FFF2-40B4-BE49-F238E27FC236}">
                <a16:creationId xmlns:a16="http://schemas.microsoft.com/office/drawing/2014/main" id="{26540F08-10C5-6989-7B1D-35023B1C7641}"/>
              </a:ext>
            </a:extLst>
          </p:cNvPr>
          <p:cNvCxnSpPr>
            <a:cxnSpLocks/>
            <a:stCxn id="5" idx="2"/>
            <a:endCxn id="28" idx="0"/>
          </p:cNvCxnSpPr>
          <p:nvPr/>
        </p:nvCxnSpPr>
        <p:spPr>
          <a:xfrm rot="5400000">
            <a:off x="1235767" y="2492112"/>
            <a:ext cx="1237940" cy="5629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203;p43">
            <a:extLst>
              <a:ext uri="{FF2B5EF4-FFF2-40B4-BE49-F238E27FC236}">
                <a16:creationId xmlns:a16="http://schemas.microsoft.com/office/drawing/2014/main" id="{3B304406-45F7-4B28-7CF0-32CA086AA490}"/>
              </a:ext>
            </a:extLst>
          </p:cNvPr>
          <p:cNvSpPr/>
          <p:nvPr/>
        </p:nvSpPr>
        <p:spPr>
          <a:xfrm>
            <a:off x="334613" y="3392561"/>
            <a:ext cx="2477288" cy="34514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Omoschedasticità</a:t>
            </a:r>
            <a:endParaRPr lang="it-IT" sz="1200" dirty="0">
              <a:solidFill>
                <a:schemeClr val="lt1"/>
              </a:solidFill>
            </a:endParaRPr>
          </a:p>
        </p:txBody>
      </p:sp>
      <p:sp>
        <p:nvSpPr>
          <p:cNvPr id="31" name="Google Shape;2203;p43">
            <a:extLst>
              <a:ext uri="{FF2B5EF4-FFF2-40B4-BE49-F238E27FC236}">
                <a16:creationId xmlns:a16="http://schemas.microsoft.com/office/drawing/2014/main" id="{2FB692D6-B3A7-C499-BDD0-FA315EF50FEE}"/>
              </a:ext>
            </a:extLst>
          </p:cNvPr>
          <p:cNvSpPr/>
          <p:nvPr/>
        </p:nvSpPr>
        <p:spPr>
          <a:xfrm>
            <a:off x="6901633" y="4415573"/>
            <a:ext cx="1833326" cy="23876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NuSVR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it-IT" sz="1200" b="1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</a:t>
            </a:r>
            <a:r>
              <a:rPr lang="it-IT" sz="1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-score</a:t>
            </a:r>
            <a:endParaRPr lang="it-IT" sz="1050" dirty="0">
              <a:solidFill>
                <a:schemeClr val="lt1"/>
              </a:solidFill>
            </a:endParaRPr>
          </a:p>
        </p:txBody>
      </p:sp>
      <p:sp>
        <p:nvSpPr>
          <p:cNvPr id="4" name="Google Shape;313;p16">
            <a:extLst>
              <a:ext uri="{FF2B5EF4-FFF2-40B4-BE49-F238E27FC236}">
                <a16:creationId xmlns:a16="http://schemas.microsoft.com/office/drawing/2014/main" id="{AF92341D-9A90-307F-E094-0EA65B179679}"/>
              </a:ext>
            </a:extLst>
          </p:cNvPr>
          <p:cNvSpPr/>
          <p:nvPr/>
        </p:nvSpPr>
        <p:spPr>
          <a:xfrm>
            <a:off x="238946" y="316516"/>
            <a:ext cx="596100" cy="59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lang="it-IT" sz="1800" dirty="0">
              <a:solidFill>
                <a:schemeClr val="lt1"/>
              </a:solidFill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0732CBF-2CB8-184D-EFF2-735DF1DA8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882" y="2569456"/>
            <a:ext cx="2364828" cy="1773621"/>
          </a:xfrm>
          <a:prstGeom prst="rect">
            <a:avLst/>
          </a:prstGeom>
        </p:spPr>
      </p:pic>
      <p:pic>
        <p:nvPicPr>
          <p:cNvPr id="21" name="Immagine 2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42004B89-67EC-8088-7E70-FAB034E9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31" y="1191413"/>
            <a:ext cx="2479099" cy="1859324"/>
          </a:xfrm>
          <a:prstGeom prst="rect">
            <a:avLst/>
          </a:prstGeom>
        </p:spPr>
      </p:pic>
      <p:pic>
        <p:nvPicPr>
          <p:cNvPr id="24" name="Immagine 23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9047A20B-0062-DCC9-F461-187B8A99B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233" y="105985"/>
            <a:ext cx="2364828" cy="17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chemeClr val="accent6">
              <a:lumMod val="40000"/>
              <a:lumOff val="6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performance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Validation</a:t>
              </a:r>
              <a:endParaRPr lang="it-IT" dirty="0"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Performance – K-cross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validadion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 </a:t>
              </a:r>
              <a:r>
                <a:rPr lang="en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statistici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Normalità del errore residuo [Shapiro-Wilk,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Kolmogorov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-Smirnov, Anderson-Darling]</a:t>
              </a:r>
            </a:p>
            <a:p>
              <a:pPr marL="320040" lvl="2" indent="-317500">
                <a:buSzPts val="1400"/>
                <a:buFont typeface="Roboto"/>
                <a:buChar char="●"/>
              </a:pP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Indipendeza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degli errori residui [Durbin-Watson]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4429981" y="1019677"/>
            <a:ext cx="1370029" cy="5325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4192664" y="1116152"/>
            <a:ext cx="174557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Report.txt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235962" y="683191"/>
            <a:ext cx="1010048" cy="27480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445774" y="1221399"/>
            <a:ext cx="1010048" cy="167160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405129"/>
            <a:ext cx="3061955" cy="102259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Google Shape;303;p16">
            <a:extLst>
              <a:ext uri="{FF2B5EF4-FFF2-40B4-BE49-F238E27FC236}">
                <a16:creationId xmlns:a16="http://schemas.microsoft.com/office/drawing/2014/main" id="{BE4F2A80-5610-F9B2-C271-D0762C1F1C2B}"/>
              </a:ext>
            </a:extLst>
          </p:cNvPr>
          <p:cNvSpPr/>
          <p:nvPr/>
        </p:nvSpPr>
        <p:spPr>
          <a:xfrm>
            <a:off x="99259" y="195475"/>
            <a:ext cx="596100" cy="5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lang="it-IT" sz="1800" dirty="0">
              <a:solidFill>
                <a:schemeClr val="lt1"/>
              </a:solidFill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695359" y="560117"/>
            <a:ext cx="2944573" cy="9436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Può essere utile avere un </a:t>
            </a:r>
            <a:r>
              <a:rPr lang="it-IT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documento riassuntivo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dove trovare tutto il necessario</a:t>
            </a:r>
          </a:p>
        </p:txBody>
      </p:sp>
      <p:pic>
        <p:nvPicPr>
          <p:cNvPr id="20" name="Immagine 19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E7F2B02C-9A2C-7681-A982-16930148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03" y="348075"/>
            <a:ext cx="2944573" cy="13432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688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26"/>
          <p:cNvGrpSpPr>
            <a:grpSpLocks noChangeAspect="1"/>
          </p:cNvGrpSpPr>
          <p:nvPr/>
        </p:nvGrpSpPr>
        <p:grpSpPr>
          <a:xfrm>
            <a:off x="6286776" y="2253672"/>
            <a:ext cx="2400215" cy="2478357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3;p17">
            <a:extLst>
              <a:ext uri="{FF2B5EF4-FFF2-40B4-BE49-F238E27FC236}">
                <a16:creationId xmlns:a16="http://schemas.microsoft.com/office/drawing/2014/main" id="{01D52393-F78B-D342-9252-910665D33B3B}"/>
              </a:ext>
            </a:extLst>
          </p:cNvPr>
          <p:cNvSpPr/>
          <p:nvPr/>
        </p:nvSpPr>
        <p:spPr>
          <a:xfrm>
            <a:off x="221581" y="373230"/>
            <a:ext cx="3061955" cy="1242919"/>
          </a:xfrm>
          <a:prstGeom prst="roundRect">
            <a:avLst>
              <a:gd name="adj" fmla="val 16667"/>
            </a:avLst>
          </a:prstGeom>
          <a:solidFill>
            <a:schemeClr val="tx2">
              <a:lumMod val="90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571DCF9F-3908-D665-E994-AC3858881E7A}"/>
              </a:ext>
            </a:extLst>
          </p:cNvPr>
          <p:cNvSpPr txBox="1">
            <a:spLocks/>
          </p:cNvSpPr>
          <p:nvPr/>
        </p:nvSpPr>
        <p:spPr>
          <a:xfrm>
            <a:off x="397309" y="737866"/>
            <a:ext cx="2636494" cy="75158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se non dovessimo essere pratici con il codice o con i dati? Utilizziamo l’</a:t>
            </a:r>
            <a:r>
              <a:rPr lang="it-IT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interfaccia grafica</a:t>
            </a:r>
            <a:r>
              <a:rPr lang="it-IT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!</a:t>
            </a:r>
          </a:p>
        </p:txBody>
      </p:sp>
      <p:sp>
        <p:nvSpPr>
          <p:cNvPr id="10" name="Google Shape;316;p16">
            <a:extLst>
              <a:ext uri="{FF2B5EF4-FFF2-40B4-BE49-F238E27FC236}">
                <a16:creationId xmlns:a16="http://schemas.microsoft.com/office/drawing/2014/main" id="{8B283C6A-CD0E-9259-9102-854D77690EAE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</a:p>
        </p:txBody>
      </p:sp>
      <p:sp>
        <p:nvSpPr>
          <p:cNvPr id="11" name="Google Shape;323;p16">
            <a:extLst>
              <a:ext uri="{FF2B5EF4-FFF2-40B4-BE49-F238E27FC236}">
                <a16:creationId xmlns:a16="http://schemas.microsoft.com/office/drawing/2014/main" id="{44A2D5AD-46D4-E39C-D55D-F29817E9934D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3" name="Google Shape;2203;p43">
            <a:extLst>
              <a:ext uri="{FF2B5EF4-FFF2-40B4-BE49-F238E27FC236}">
                <a16:creationId xmlns:a16="http://schemas.microsoft.com/office/drawing/2014/main" id="{0187D21E-6B82-2588-8005-A0A5D6F8A463}"/>
              </a:ext>
            </a:extLst>
          </p:cNvPr>
          <p:cNvSpPr/>
          <p:nvPr/>
        </p:nvSpPr>
        <p:spPr>
          <a:xfrm>
            <a:off x="4740680" y="38107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MockUp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5" name="Connettore 7 14">
            <a:extLst>
              <a:ext uri="{FF2B5EF4-FFF2-40B4-BE49-F238E27FC236}">
                <a16:creationId xmlns:a16="http://schemas.microsoft.com/office/drawing/2014/main" id="{506D0F6F-8AE8-BB03-CCD5-83A625AE4A99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3283536" y="553641"/>
            <a:ext cx="1457144" cy="441049"/>
          </a:xfrm>
          <a:prstGeom prst="curvedConnector3">
            <a:avLst/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203;p43">
            <a:extLst>
              <a:ext uri="{FF2B5EF4-FFF2-40B4-BE49-F238E27FC236}">
                <a16:creationId xmlns:a16="http://schemas.microsoft.com/office/drawing/2014/main" id="{A9A42DB6-762A-333B-3D1A-3D169A61F3FE}"/>
              </a:ext>
            </a:extLst>
          </p:cNvPr>
          <p:cNvSpPr/>
          <p:nvPr/>
        </p:nvSpPr>
        <p:spPr>
          <a:xfrm>
            <a:off x="1277548" y="2165118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Implementazione</a:t>
            </a:r>
            <a:endParaRPr lang="it-IT" sz="1100" dirty="0">
              <a:solidFill>
                <a:schemeClr val="lt1"/>
              </a:solidFill>
            </a:endParaRPr>
          </a:p>
        </p:txBody>
      </p:sp>
      <p:pic>
        <p:nvPicPr>
          <p:cNvPr id="22" name="Immagine 21" descr="Immagine che contiene testo, schermata, design, navigazione&#10;&#10;Descrizione generata automaticamente">
            <a:extLst>
              <a:ext uri="{FF2B5EF4-FFF2-40B4-BE49-F238E27FC236}">
                <a16:creationId xmlns:a16="http://schemas.microsoft.com/office/drawing/2014/main" id="{CB90CE93-B7F9-5A10-7E7D-1B543D06F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85" y="1014324"/>
            <a:ext cx="2267806" cy="1581794"/>
          </a:xfrm>
          <a:prstGeom prst="rect">
            <a:avLst/>
          </a:prstGeom>
        </p:spPr>
      </p:pic>
      <p:cxnSp>
        <p:nvCxnSpPr>
          <p:cNvPr id="23" name="Connettore 7 22">
            <a:extLst>
              <a:ext uri="{FF2B5EF4-FFF2-40B4-BE49-F238E27FC236}">
                <a16:creationId xmlns:a16="http://schemas.microsoft.com/office/drawing/2014/main" id="{79CCE3BD-DDE6-4362-DD06-3A7DDB2ACD96}"/>
              </a:ext>
            </a:extLst>
          </p:cNvPr>
          <p:cNvCxnSpPr>
            <a:cxnSpLocks/>
            <a:stCxn id="13" idx="3"/>
            <a:endCxn id="22" idx="3"/>
          </p:cNvCxnSpPr>
          <p:nvPr/>
        </p:nvCxnSpPr>
        <p:spPr>
          <a:xfrm flipH="1">
            <a:off x="6413791" y="553641"/>
            <a:ext cx="332877" cy="1251580"/>
          </a:xfrm>
          <a:prstGeom prst="curvedConnector3">
            <a:avLst>
              <a:gd name="adj1" fmla="val -140816"/>
            </a:avLst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7 26">
            <a:extLst>
              <a:ext uri="{FF2B5EF4-FFF2-40B4-BE49-F238E27FC236}">
                <a16:creationId xmlns:a16="http://schemas.microsoft.com/office/drawing/2014/main" id="{1B229401-F068-2D93-1237-8AC9A8F46D36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0800000" flipV="1">
            <a:off x="2280543" y="1805220"/>
            <a:ext cx="1865443" cy="359897"/>
          </a:xfrm>
          <a:prstGeom prst="curvedConnector2">
            <a:avLst/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magine 30">
            <a:extLst>
              <a:ext uri="{FF2B5EF4-FFF2-40B4-BE49-F238E27FC236}">
                <a16:creationId xmlns:a16="http://schemas.microsoft.com/office/drawing/2014/main" id="{88C13511-439D-FC5C-6C53-634A5217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923" y="2869612"/>
            <a:ext cx="2642807" cy="2060253"/>
          </a:xfrm>
          <a:prstGeom prst="rect">
            <a:avLst/>
          </a:prstGeom>
        </p:spPr>
      </p:pic>
      <p:cxnSp>
        <p:nvCxnSpPr>
          <p:cNvPr id="32" name="Connettore 7 31">
            <a:extLst>
              <a:ext uri="{FF2B5EF4-FFF2-40B4-BE49-F238E27FC236}">
                <a16:creationId xmlns:a16="http://schemas.microsoft.com/office/drawing/2014/main" id="{88B043B0-AEED-24B6-A6AE-D108B1520559}"/>
              </a:ext>
            </a:extLst>
          </p:cNvPr>
          <p:cNvCxnSpPr>
            <a:cxnSpLocks/>
            <a:stCxn id="18" idx="2"/>
            <a:endCxn id="31" idx="1"/>
          </p:cNvCxnSpPr>
          <p:nvPr/>
        </p:nvCxnSpPr>
        <p:spPr>
          <a:xfrm rot="5400000">
            <a:off x="1501993" y="3121190"/>
            <a:ext cx="1389480" cy="167619"/>
          </a:xfrm>
          <a:prstGeom prst="curvedConnector4">
            <a:avLst>
              <a:gd name="adj1" fmla="val 12931"/>
              <a:gd name="adj2" fmla="val 842517"/>
            </a:avLst>
          </a:prstGeom>
          <a:ln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333;p17">
            <a:extLst>
              <a:ext uri="{FF2B5EF4-FFF2-40B4-BE49-F238E27FC236}">
                <a16:creationId xmlns:a16="http://schemas.microsoft.com/office/drawing/2014/main" id="{0FEF2ED5-99C5-55CC-E0A8-63A5DA5D2BAC}"/>
              </a:ext>
            </a:extLst>
          </p:cNvPr>
          <p:cNvSpPr/>
          <p:nvPr/>
        </p:nvSpPr>
        <p:spPr>
          <a:xfrm>
            <a:off x="3139125" y="4383353"/>
            <a:ext cx="2198556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333;p17">
            <a:extLst>
              <a:ext uri="{FF2B5EF4-FFF2-40B4-BE49-F238E27FC236}">
                <a16:creationId xmlns:a16="http://schemas.microsoft.com/office/drawing/2014/main" id="{D3FC6B2E-532D-7C97-CBA0-4809224F01C9}"/>
              </a:ext>
            </a:extLst>
          </p:cNvPr>
          <p:cNvSpPr/>
          <p:nvPr/>
        </p:nvSpPr>
        <p:spPr>
          <a:xfrm>
            <a:off x="1445898" y="4383353"/>
            <a:ext cx="1462924" cy="373055"/>
          </a:xfrm>
          <a:prstGeom prst="roundRect">
            <a:avLst>
              <a:gd name="adj" fmla="val 16667"/>
            </a:avLst>
          </a:prstGeom>
          <a:solidFill>
            <a:schemeClr val="accent5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33;p17">
            <a:extLst>
              <a:ext uri="{FF2B5EF4-FFF2-40B4-BE49-F238E27FC236}">
                <a16:creationId xmlns:a16="http://schemas.microsoft.com/office/drawing/2014/main" id="{E1C2B629-3255-697E-6F56-C9EBA015331C}"/>
              </a:ext>
            </a:extLst>
          </p:cNvPr>
          <p:cNvSpPr/>
          <p:nvPr/>
        </p:nvSpPr>
        <p:spPr>
          <a:xfrm>
            <a:off x="3870131" y="3387848"/>
            <a:ext cx="988629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3;p17">
            <a:extLst>
              <a:ext uri="{FF2B5EF4-FFF2-40B4-BE49-F238E27FC236}">
                <a16:creationId xmlns:a16="http://schemas.microsoft.com/office/drawing/2014/main" id="{3B61B3C1-3C36-3081-D2FF-954B36F45277}"/>
              </a:ext>
            </a:extLst>
          </p:cNvPr>
          <p:cNvSpPr/>
          <p:nvPr/>
        </p:nvSpPr>
        <p:spPr>
          <a:xfrm>
            <a:off x="1438716" y="2720914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3;p17">
            <a:extLst>
              <a:ext uri="{FF2B5EF4-FFF2-40B4-BE49-F238E27FC236}">
                <a16:creationId xmlns:a16="http://schemas.microsoft.com/office/drawing/2014/main" id="{904AF800-BA3E-7563-2E94-2C51C1EE6242}"/>
              </a:ext>
            </a:extLst>
          </p:cNvPr>
          <p:cNvSpPr/>
          <p:nvPr/>
        </p:nvSpPr>
        <p:spPr>
          <a:xfrm>
            <a:off x="3870131" y="1171841"/>
            <a:ext cx="669433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3;p17">
            <a:extLst>
              <a:ext uri="{FF2B5EF4-FFF2-40B4-BE49-F238E27FC236}">
                <a16:creationId xmlns:a16="http://schemas.microsoft.com/office/drawing/2014/main" id="{1CE866F0-CD74-6312-28CD-FAEE009A3393}"/>
              </a:ext>
            </a:extLst>
          </p:cNvPr>
          <p:cNvSpPr/>
          <p:nvPr/>
        </p:nvSpPr>
        <p:spPr>
          <a:xfrm>
            <a:off x="1438716" y="1413052"/>
            <a:ext cx="1362174" cy="373055"/>
          </a:xfrm>
          <a:prstGeom prst="roundRect">
            <a:avLst>
              <a:gd name="adj" fmla="val 16667"/>
            </a:avLst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33;p17">
            <a:extLst>
              <a:ext uri="{FF2B5EF4-FFF2-40B4-BE49-F238E27FC236}">
                <a16:creationId xmlns:a16="http://schemas.microsoft.com/office/drawing/2014/main" id="{EADDF3E1-DBB6-98DC-3300-A6C0C06D0F0E}"/>
              </a:ext>
            </a:extLst>
          </p:cNvPr>
          <p:cNvSpPr/>
          <p:nvPr/>
        </p:nvSpPr>
        <p:spPr>
          <a:xfrm>
            <a:off x="158103" y="343543"/>
            <a:ext cx="2981023" cy="608808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80F9C8-1652-BF90-1BBB-AE1EF835B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6650"/>
            <a:ext cx="6984646" cy="755700"/>
          </a:xfrm>
        </p:spPr>
        <p:txBody>
          <a:bodyPr/>
          <a:lstStyle/>
          <a:p>
            <a:r>
              <a:rPr lang="it-IT" dirty="0"/>
              <a:t>Modalità automatica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DCE216E-7D43-39F1-0905-1500D0DABCAF}"/>
              </a:ext>
            </a:extLst>
          </p:cNvPr>
          <p:cNvSpPr txBox="1"/>
          <p:nvPr/>
        </p:nvSpPr>
        <p:spPr>
          <a:xfrm>
            <a:off x="1548942" y="1454540"/>
            <a:ext cx="1156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Pulizia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Outlier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D56FB1-BEBF-0291-C4D9-8F6210499311}"/>
              </a:ext>
            </a:extLst>
          </p:cNvPr>
          <p:cNvSpPr txBox="1"/>
          <p:nvPr/>
        </p:nvSpPr>
        <p:spPr>
          <a:xfrm>
            <a:off x="1498485" y="2751676"/>
            <a:ext cx="12413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Scaling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13675F-FFE6-B799-F049-BA0325A25191}"/>
              </a:ext>
            </a:extLst>
          </p:cNvPr>
          <p:cNvSpPr txBox="1"/>
          <p:nvPr/>
        </p:nvSpPr>
        <p:spPr>
          <a:xfrm>
            <a:off x="1498484" y="4428240"/>
            <a:ext cx="1462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Feature </a:t>
            </a:r>
            <a:r>
              <a:rPr lang="it-IT" b="1" dirty="0" err="1">
                <a:latin typeface="Fira Sans Extra Condensed"/>
                <a:ea typeface="Roboto" panose="02000000000000000000" pitchFamily="2" charset="0"/>
                <a:cs typeface="Fira Sans Extra Condensed"/>
                <a:sym typeface="Fira Sans Extra Condensed"/>
              </a:rPr>
              <a:t>Selection</a:t>
            </a:r>
            <a:endParaRPr lang="it-IT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" name="Google Shape;1878;p37">
            <a:extLst>
              <a:ext uri="{FF2B5EF4-FFF2-40B4-BE49-F238E27FC236}">
                <a16:creationId xmlns:a16="http://schemas.microsoft.com/office/drawing/2014/main" id="{59CCCB5B-485D-2E05-9763-8DF160F46DBC}"/>
              </a:ext>
            </a:extLst>
          </p:cNvPr>
          <p:cNvGrpSpPr>
            <a:grpSpLocks noChangeAspect="1"/>
          </p:cNvGrpSpPr>
          <p:nvPr/>
        </p:nvGrpSpPr>
        <p:grpSpPr>
          <a:xfrm>
            <a:off x="345891" y="2573372"/>
            <a:ext cx="835684" cy="744308"/>
            <a:chOff x="1188850" y="432475"/>
            <a:chExt cx="1188925" cy="1058925"/>
          </a:xfrm>
        </p:grpSpPr>
        <p:sp>
          <p:nvSpPr>
            <p:cNvPr id="12" name="Google Shape;1879;p37">
              <a:extLst>
                <a:ext uri="{FF2B5EF4-FFF2-40B4-BE49-F238E27FC236}">
                  <a16:creationId xmlns:a16="http://schemas.microsoft.com/office/drawing/2014/main" id="{8A63A535-3D22-C4A6-A0A5-9D5BFE07CD89}"/>
                </a:ext>
              </a:extLst>
            </p:cNvPr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80;p37">
              <a:extLst>
                <a:ext uri="{FF2B5EF4-FFF2-40B4-BE49-F238E27FC236}">
                  <a16:creationId xmlns:a16="http://schemas.microsoft.com/office/drawing/2014/main" id="{C839B124-2F7B-6BA8-7CD3-864D2355A85F}"/>
                </a:ext>
              </a:extLst>
            </p:cNvPr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81;p37">
              <a:extLst>
                <a:ext uri="{FF2B5EF4-FFF2-40B4-BE49-F238E27FC236}">
                  <a16:creationId xmlns:a16="http://schemas.microsoft.com/office/drawing/2014/main" id="{7094CAD5-3CE5-7896-B15A-A85A737DD093}"/>
                </a:ext>
              </a:extLst>
            </p:cNvPr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82;p37">
              <a:extLst>
                <a:ext uri="{FF2B5EF4-FFF2-40B4-BE49-F238E27FC236}">
                  <a16:creationId xmlns:a16="http://schemas.microsoft.com/office/drawing/2014/main" id="{2D4B1875-A2A4-843A-5196-2449374F5170}"/>
                </a:ext>
              </a:extLst>
            </p:cNvPr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83;p37">
              <a:extLst>
                <a:ext uri="{FF2B5EF4-FFF2-40B4-BE49-F238E27FC236}">
                  <a16:creationId xmlns:a16="http://schemas.microsoft.com/office/drawing/2014/main" id="{17B371DB-6987-D8D2-3C94-0D39230E75CC}"/>
                </a:ext>
              </a:extLst>
            </p:cNvPr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4;p37">
              <a:extLst>
                <a:ext uri="{FF2B5EF4-FFF2-40B4-BE49-F238E27FC236}">
                  <a16:creationId xmlns:a16="http://schemas.microsoft.com/office/drawing/2014/main" id="{7A1C0C0F-26FF-9DB5-2871-6FA8DB830A8A}"/>
                </a:ext>
              </a:extLst>
            </p:cNvPr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85;p37">
              <a:extLst>
                <a:ext uri="{FF2B5EF4-FFF2-40B4-BE49-F238E27FC236}">
                  <a16:creationId xmlns:a16="http://schemas.microsoft.com/office/drawing/2014/main" id="{C6B7F48A-C7B7-5C54-083C-EC1AE860C9D9}"/>
                </a:ext>
              </a:extLst>
            </p:cNvPr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86;p37">
              <a:extLst>
                <a:ext uri="{FF2B5EF4-FFF2-40B4-BE49-F238E27FC236}">
                  <a16:creationId xmlns:a16="http://schemas.microsoft.com/office/drawing/2014/main" id="{0B8C0E9C-5540-14C1-E162-1362EC2B5F16}"/>
                </a:ext>
              </a:extLst>
            </p:cNvPr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87;p37">
              <a:extLst>
                <a:ext uri="{FF2B5EF4-FFF2-40B4-BE49-F238E27FC236}">
                  <a16:creationId xmlns:a16="http://schemas.microsoft.com/office/drawing/2014/main" id="{EF466A77-7FDE-5E74-B10D-B50A4331B896}"/>
                </a:ext>
              </a:extLst>
            </p:cNvPr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88;p37">
              <a:extLst>
                <a:ext uri="{FF2B5EF4-FFF2-40B4-BE49-F238E27FC236}">
                  <a16:creationId xmlns:a16="http://schemas.microsoft.com/office/drawing/2014/main" id="{C4D68ED4-CD3D-E541-C333-DE056D3AF26C}"/>
                </a:ext>
              </a:extLst>
            </p:cNvPr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89;p37">
              <a:extLst>
                <a:ext uri="{FF2B5EF4-FFF2-40B4-BE49-F238E27FC236}">
                  <a16:creationId xmlns:a16="http://schemas.microsoft.com/office/drawing/2014/main" id="{1FFD30F3-8B20-903A-EDDA-BF4B137A13C2}"/>
                </a:ext>
              </a:extLst>
            </p:cNvPr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90;p37">
              <a:extLst>
                <a:ext uri="{FF2B5EF4-FFF2-40B4-BE49-F238E27FC236}">
                  <a16:creationId xmlns:a16="http://schemas.microsoft.com/office/drawing/2014/main" id="{F139C347-E94B-4FE6-3A49-7829560F9DB7}"/>
                </a:ext>
              </a:extLst>
            </p:cNvPr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91;p37">
              <a:extLst>
                <a:ext uri="{FF2B5EF4-FFF2-40B4-BE49-F238E27FC236}">
                  <a16:creationId xmlns:a16="http://schemas.microsoft.com/office/drawing/2014/main" id="{7504EE34-C60B-D7FA-8959-5424EBE24186}"/>
                </a:ext>
              </a:extLst>
            </p:cNvPr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92;p37">
              <a:extLst>
                <a:ext uri="{FF2B5EF4-FFF2-40B4-BE49-F238E27FC236}">
                  <a16:creationId xmlns:a16="http://schemas.microsoft.com/office/drawing/2014/main" id="{9E434933-4BDF-DAA3-FB88-F43CB5F61DD5}"/>
                </a:ext>
              </a:extLst>
            </p:cNvPr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3;p37">
              <a:extLst>
                <a:ext uri="{FF2B5EF4-FFF2-40B4-BE49-F238E27FC236}">
                  <a16:creationId xmlns:a16="http://schemas.microsoft.com/office/drawing/2014/main" id="{866DB711-4DFF-EADD-D19D-C07559C06A8E}"/>
                </a:ext>
              </a:extLst>
            </p:cNvPr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94;p37">
              <a:extLst>
                <a:ext uri="{FF2B5EF4-FFF2-40B4-BE49-F238E27FC236}">
                  <a16:creationId xmlns:a16="http://schemas.microsoft.com/office/drawing/2014/main" id="{79D04366-62A6-709A-C036-8B502920F9D0}"/>
                </a:ext>
              </a:extLst>
            </p:cNvPr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95;p37">
              <a:extLst>
                <a:ext uri="{FF2B5EF4-FFF2-40B4-BE49-F238E27FC236}">
                  <a16:creationId xmlns:a16="http://schemas.microsoft.com/office/drawing/2014/main" id="{EF80EEAE-9532-337E-9CEE-05FE26831AB0}"/>
                </a:ext>
              </a:extLst>
            </p:cNvPr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96;p37">
              <a:extLst>
                <a:ext uri="{FF2B5EF4-FFF2-40B4-BE49-F238E27FC236}">
                  <a16:creationId xmlns:a16="http://schemas.microsoft.com/office/drawing/2014/main" id="{477DA797-1B32-6724-B801-7C2B309DCA1E}"/>
                </a:ext>
              </a:extLst>
            </p:cNvPr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97;p37">
              <a:extLst>
                <a:ext uri="{FF2B5EF4-FFF2-40B4-BE49-F238E27FC236}">
                  <a16:creationId xmlns:a16="http://schemas.microsoft.com/office/drawing/2014/main" id="{782639EE-7F2D-34D5-489A-E021F35196C8}"/>
                </a:ext>
              </a:extLst>
            </p:cNvPr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98;p37">
              <a:extLst>
                <a:ext uri="{FF2B5EF4-FFF2-40B4-BE49-F238E27FC236}">
                  <a16:creationId xmlns:a16="http://schemas.microsoft.com/office/drawing/2014/main" id="{E937EA04-3F31-7DD4-6575-B762E635186F}"/>
                </a:ext>
              </a:extLst>
            </p:cNvPr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99;p37">
              <a:extLst>
                <a:ext uri="{FF2B5EF4-FFF2-40B4-BE49-F238E27FC236}">
                  <a16:creationId xmlns:a16="http://schemas.microsoft.com/office/drawing/2014/main" id="{DFDFE979-CC82-6101-F72E-3915B7FBFFE5}"/>
                </a:ext>
              </a:extLst>
            </p:cNvPr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00;p37">
              <a:extLst>
                <a:ext uri="{FF2B5EF4-FFF2-40B4-BE49-F238E27FC236}">
                  <a16:creationId xmlns:a16="http://schemas.microsoft.com/office/drawing/2014/main" id="{4CCCA537-BF84-37C8-BF55-BD5AAE78A41E}"/>
                </a:ext>
              </a:extLst>
            </p:cNvPr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1;p37">
              <a:extLst>
                <a:ext uri="{FF2B5EF4-FFF2-40B4-BE49-F238E27FC236}">
                  <a16:creationId xmlns:a16="http://schemas.microsoft.com/office/drawing/2014/main" id="{65025D69-5405-B89C-AE98-988476221BB4}"/>
                </a:ext>
              </a:extLst>
            </p:cNvPr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02;p37">
              <a:extLst>
                <a:ext uri="{FF2B5EF4-FFF2-40B4-BE49-F238E27FC236}">
                  <a16:creationId xmlns:a16="http://schemas.microsoft.com/office/drawing/2014/main" id="{1E4EF0AD-F006-8BDA-2C27-14127472F656}"/>
                </a:ext>
              </a:extLst>
            </p:cNvPr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03;p37">
              <a:extLst>
                <a:ext uri="{FF2B5EF4-FFF2-40B4-BE49-F238E27FC236}">
                  <a16:creationId xmlns:a16="http://schemas.microsoft.com/office/drawing/2014/main" id="{2028F8A4-EB30-5E10-4CFB-37C569FD7138}"/>
                </a:ext>
              </a:extLst>
            </p:cNvPr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04;p37">
              <a:extLst>
                <a:ext uri="{FF2B5EF4-FFF2-40B4-BE49-F238E27FC236}">
                  <a16:creationId xmlns:a16="http://schemas.microsoft.com/office/drawing/2014/main" id="{6D3FF87E-E4FE-F8BC-2D76-4708AB722BCA}"/>
                </a:ext>
              </a:extLst>
            </p:cNvPr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05;p37">
              <a:extLst>
                <a:ext uri="{FF2B5EF4-FFF2-40B4-BE49-F238E27FC236}">
                  <a16:creationId xmlns:a16="http://schemas.microsoft.com/office/drawing/2014/main" id="{74E2714F-F1F1-F47E-E98F-55BA2A3D8579}"/>
                </a:ext>
              </a:extLst>
            </p:cNvPr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06;p37">
              <a:extLst>
                <a:ext uri="{FF2B5EF4-FFF2-40B4-BE49-F238E27FC236}">
                  <a16:creationId xmlns:a16="http://schemas.microsoft.com/office/drawing/2014/main" id="{34BB977B-769D-3644-56EE-CF935DF2650D}"/>
                </a:ext>
              </a:extLst>
            </p:cNvPr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07;p37">
              <a:extLst>
                <a:ext uri="{FF2B5EF4-FFF2-40B4-BE49-F238E27FC236}">
                  <a16:creationId xmlns:a16="http://schemas.microsoft.com/office/drawing/2014/main" id="{C5C581F9-C572-EFEA-D465-B756AFF288D0}"/>
                </a:ext>
              </a:extLst>
            </p:cNvPr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08;p37">
              <a:extLst>
                <a:ext uri="{FF2B5EF4-FFF2-40B4-BE49-F238E27FC236}">
                  <a16:creationId xmlns:a16="http://schemas.microsoft.com/office/drawing/2014/main" id="{C0A8295B-B7BC-49DC-18FE-43869D1F2E75}"/>
                </a:ext>
              </a:extLst>
            </p:cNvPr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09;p37">
              <a:extLst>
                <a:ext uri="{FF2B5EF4-FFF2-40B4-BE49-F238E27FC236}">
                  <a16:creationId xmlns:a16="http://schemas.microsoft.com/office/drawing/2014/main" id="{5DEDA827-F485-A8B6-25D8-C16452D07921}"/>
                </a:ext>
              </a:extLst>
            </p:cNvPr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10;p37">
              <a:extLst>
                <a:ext uri="{FF2B5EF4-FFF2-40B4-BE49-F238E27FC236}">
                  <a16:creationId xmlns:a16="http://schemas.microsoft.com/office/drawing/2014/main" id="{9E20188B-0256-8E44-0F85-D6F694491162}"/>
                </a:ext>
              </a:extLst>
            </p:cNvPr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11;p37">
              <a:extLst>
                <a:ext uri="{FF2B5EF4-FFF2-40B4-BE49-F238E27FC236}">
                  <a16:creationId xmlns:a16="http://schemas.microsoft.com/office/drawing/2014/main" id="{6435136A-FA39-2E1A-1DE9-D7F35F821076}"/>
                </a:ext>
              </a:extLst>
            </p:cNvPr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12;p37">
              <a:extLst>
                <a:ext uri="{FF2B5EF4-FFF2-40B4-BE49-F238E27FC236}">
                  <a16:creationId xmlns:a16="http://schemas.microsoft.com/office/drawing/2014/main" id="{2C13AB80-CB7C-1556-7137-9DD9EB9A3B06}"/>
                </a:ext>
              </a:extLst>
            </p:cNvPr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13;p37">
              <a:extLst>
                <a:ext uri="{FF2B5EF4-FFF2-40B4-BE49-F238E27FC236}">
                  <a16:creationId xmlns:a16="http://schemas.microsoft.com/office/drawing/2014/main" id="{0127616E-6A98-F8AD-BD9C-84DB2E4FD9EC}"/>
                </a:ext>
              </a:extLst>
            </p:cNvPr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292E18CB-A7EF-8C46-2793-50200F2DB984}"/>
              </a:ext>
            </a:extLst>
          </p:cNvPr>
          <p:cNvSpPr txBox="1"/>
          <p:nvPr/>
        </p:nvSpPr>
        <p:spPr>
          <a:xfrm>
            <a:off x="3867807" y="1223987"/>
            <a:ext cx="6751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b="1" dirty="0"/>
              <a:t>Quartili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FBCDBDE8-7DF5-6408-C713-83C53FB043BB}"/>
              </a:ext>
            </a:extLst>
          </p:cNvPr>
          <p:cNvSpPr txBox="1"/>
          <p:nvPr/>
        </p:nvSpPr>
        <p:spPr>
          <a:xfrm>
            <a:off x="3889038" y="3443571"/>
            <a:ext cx="9886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dirty="0"/>
              <a:t>Asimmetria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7F6C1782-FFF3-9272-3E7A-E4B88CD69059}"/>
              </a:ext>
            </a:extLst>
          </p:cNvPr>
          <p:cNvSpPr txBox="1"/>
          <p:nvPr/>
        </p:nvSpPr>
        <p:spPr>
          <a:xfrm>
            <a:off x="3181321" y="4439075"/>
            <a:ext cx="2156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/>
              <a:t>ExhaustiveFeatureSelector</a:t>
            </a:r>
            <a:endParaRPr lang="it-IT" sz="1200" b="1" dirty="0"/>
          </a:p>
        </p:txBody>
      </p:sp>
      <p:pic>
        <p:nvPicPr>
          <p:cNvPr id="1038" name="Picture 14" descr="Curva a campana simmetrica">
            <a:extLst>
              <a:ext uri="{FF2B5EF4-FFF2-40B4-BE49-F238E27FC236}">
                <a16:creationId xmlns:a16="http://schemas.microsoft.com/office/drawing/2014/main" id="{ED4EF7F4-D14D-2ABC-0433-E6807DAC0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873" y="3606554"/>
            <a:ext cx="2085215" cy="127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4" name="Gruppo 1083">
            <a:extLst>
              <a:ext uri="{FF2B5EF4-FFF2-40B4-BE49-F238E27FC236}">
                <a16:creationId xmlns:a16="http://schemas.microsoft.com/office/drawing/2014/main" id="{438C210C-7859-2788-8545-A49573A106F9}"/>
              </a:ext>
            </a:extLst>
          </p:cNvPr>
          <p:cNvGrpSpPr/>
          <p:nvPr/>
        </p:nvGrpSpPr>
        <p:grpSpPr>
          <a:xfrm>
            <a:off x="3876888" y="2635755"/>
            <a:ext cx="724731" cy="274694"/>
            <a:chOff x="3876888" y="2489455"/>
            <a:chExt cx="724731" cy="274694"/>
          </a:xfrm>
        </p:grpSpPr>
        <p:sp>
          <p:nvSpPr>
            <p:cNvPr id="62" name="Google Shape;333;p17">
              <a:extLst>
                <a:ext uri="{FF2B5EF4-FFF2-40B4-BE49-F238E27FC236}">
                  <a16:creationId xmlns:a16="http://schemas.microsoft.com/office/drawing/2014/main" id="{04E9F702-9257-48DA-6380-44E4B51C4758}"/>
                </a:ext>
              </a:extLst>
            </p:cNvPr>
            <p:cNvSpPr/>
            <p:nvPr/>
          </p:nvSpPr>
          <p:spPr>
            <a:xfrm>
              <a:off x="3876888" y="2489455"/>
              <a:ext cx="724731" cy="274694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CasellaDiTesto 57">
              <a:extLst>
                <a:ext uri="{FF2B5EF4-FFF2-40B4-BE49-F238E27FC236}">
                  <a16:creationId xmlns:a16="http://schemas.microsoft.com/office/drawing/2014/main" id="{5983F18F-D87F-0C9D-24E9-3B63F683CDF0}"/>
                </a:ext>
              </a:extLst>
            </p:cNvPr>
            <p:cNvSpPr txBox="1"/>
            <p:nvPr/>
          </p:nvSpPr>
          <p:spPr>
            <a:xfrm>
              <a:off x="3885027" y="2493746"/>
              <a:ext cx="6957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b="1" dirty="0"/>
                <a:t>Curtosi</a:t>
              </a:r>
            </a:p>
          </p:txBody>
        </p:sp>
      </p:grpSp>
      <p:grpSp>
        <p:nvGrpSpPr>
          <p:cNvPr id="1083" name="Gruppo 1082">
            <a:extLst>
              <a:ext uri="{FF2B5EF4-FFF2-40B4-BE49-F238E27FC236}">
                <a16:creationId xmlns:a16="http://schemas.microsoft.com/office/drawing/2014/main" id="{5B72E30C-4C27-F4AC-11E0-087A27420006}"/>
              </a:ext>
            </a:extLst>
          </p:cNvPr>
          <p:cNvGrpSpPr/>
          <p:nvPr/>
        </p:nvGrpSpPr>
        <p:grpSpPr>
          <a:xfrm>
            <a:off x="5847455" y="2156099"/>
            <a:ext cx="2446049" cy="1215151"/>
            <a:chOff x="5847455" y="2009799"/>
            <a:chExt cx="2446049" cy="1215151"/>
          </a:xfrm>
        </p:grpSpPr>
        <p:pic>
          <p:nvPicPr>
            <p:cNvPr id="1036" name="Picture 12" descr="Italiana Editoriali - Misura e copertura del rischio di mercato">
              <a:extLst>
                <a:ext uri="{FF2B5EF4-FFF2-40B4-BE49-F238E27FC236}">
                  <a16:creationId xmlns:a16="http://schemas.microsoft.com/office/drawing/2014/main" id="{79DB5F29-D53A-01A9-A311-20AE5B67B6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1" t="7402" r="7867" b="12013"/>
            <a:stretch/>
          </p:blipFill>
          <p:spPr bwMode="auto">
            <a:xfrm>
              <a:off x="5917539" y="2009800"/>
              <a:ext cx="2363823" cy="116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" name="Google Shape;333;p17">
              <a:extLst>
                <a:ext uri="{FF2B5EF4-FFF2-40B4-BE49-F238E27FC236}">
                  <a16:creationId xmlns:a16="http://schemas.microsoft.com/office/drawing/2014/main" id="{3E76739C-144D-8000-B7C1-473D2C18853C}"/>
                </a:ext>
              </a:extLst>
            </p:cNvPr>
            <p:cNvSpPr/>
            <p:nvPr/>
          </p:nvSpPr>
          <p:spPr>
            <a:xfrm>
              <a:off x="5847455" y="2009799"/>
              <a:ext cx="2446049" cy="1215151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9" name="Google Shape;333;p17">
            <a:extLst>
              <a:ext uri="{FF2B5EF4-FFF2-40B4-BE49-F238E27FC236}">
                <a16:creationId xmlns:a16="http://schemas.microsoft.com/office/drawing/2014/main" id="{4325A237-6A3B-0150-121B-5711F9C5C879}"/>
              </a:ext>
            </a:extLst>
          </p:cNvPr>
          <p:cNvSpPr/>
          <p:nvPr/>
        </p:nvSpPr>
        <p:spPr>
          <a:xfrm>
            <a:off x="5847455" y="3457922"/>
            <a:ext cx="2211108" cy="1571278"/>
          </a:xfrm>
          <a:prstGeom prst="roundRect">
            <a:avLst>
              <a:gd name="adj" fmla="val 16667"/>
            </a:avLst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" name="Gruppo 1091">
            <a:extLst>
              <a:ext uri="{FF2B5EF4-FFF2-40B4-BE49-F238E27FC236}">
                <a16:creationId xmlns:a16="http://schemas.microsoft.com/office/drawing/2014/main" id="{753A484B-EA53-15F6-72CC-7FC4B095CF6B}"/>
              </a:ext>
            </a:extLst>
          </p:cNvPr>
          <p:cNvGrpSpPr>
            <a:grpSpLocks noChangeAspect="1"/>
          </p:cNvGrpSpPr>
          <p:nvPr/>
        </p:nvGrpSpPr>
        <p:grpSpPr>
          <a:xfrm>
            <a:off x="5847455" y="64442"/>
            <a:ext cx="2148368" cy="1941839"/>
            <a:chOff x="6183712" y="206291"/>
            <a:chExt cx="1992743" cy="1801175"/>
          </a:xfrm>
        </p:grpSpPr>
        <p:pic>
          <p:nvPicPr>
            <p:cNvPr id="1034" name="Picture 10" descr="Boxplot ed outliers - Paola Pozzolo">
              <a:extLst>
                <a:ext uri="{FF2B5EF4-FFF2-40B4-BE49-F238E27FC236}">
                  <a16:creationId xmlns:a16="http://schemas.microsoft.com/office/drawing/2014/main" id="{95654264-34B1-3AFC-9081-8553EC9A0C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3" r="9942"/>
            <a:stretch/>
          </p:blipFill>
          <p:spPr bwMode="auto">
            <a:xfrm>
              <a:off x="6255775" y="206291"/>
              <a:ext cx="1857043" cy="1734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Google Shape;333;p17">
              <a:extLst>
                <a:ext uri="{FF2B5EF4-FFF2-40B4-BE49-F238E27FC236}">
                  <a16:creationId xmlns:a16="http://schemas.microsoft.com/office/drawing/2014/main" id="{B08092EC-A418-88E0-86C6-0C0373C7F007}"/>
                </a:ext>
              </a:extLst>
            </p:cNvPr>
            <p:cNvSpPr/>
            <p:nvPr/>
          </p:nvSpPr>
          <p:spPr>
            <a:xfrm>
              <a:off x="6183712" y="206292"/>
              <a:ext cx="1992743" cy="1801174"/>
            </a:xfrm>
            <a:prstGeom prst="roundRect">
              <a:avLst>
                <a:gd name="adj" fmla="val 16667"/>
              </a:avLst>
            </a:prstGeom>
            <a:noFill/>
            <a:ln w="190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43" name="Connettore 1 1042">
            <a:extLst>
              <a:ext uri="{FF2B5EF4-FFF2-40B4-BE49-F238E27FC236}">
                <a16:creationId xmlns:a16="http://schemas.microsoft.com/office/drawing/2014/main" id="{9F3DB9D5-A06D-021C-CB62-9AB8D9AA8FC5}"/>
              </a:ext>
            </a:extLst>
          </p:cNvPr>
          <p:cNvCxnSpPr>
            <a:cxnSpLocks/>
          </p:cNvCxnSpPr>
          <p:nvPr/>
        </p:nvCxnSpPr>
        <p:spPr>
          <a:xfrm>
            <a:off x="684385" y="952350"/>
            <a:ext cx="9683" cy="16177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Connettore 7 1048">
            <a:extLst>
              <a:ext uri="{FF2B5EF4-FFF2-40B4-BE49-F238E27FC236}">
                <a16:creationId xmlns:a16="http://schemas.microsoft.com/office/drawing/2014/main" id="{F3269799-5CEF-C902-1368-C9FC071A2574}"/>
              </a:ext>
            </a:extLst>
          </p:cNvPr>
          <p:cNvCxnSpPr>
            <a:endCxn id="59" idx="1"/>
          </p:cNvCxnSpPr>
          <p:nvPr/>
        </p:nvCxnSpPr>
        <p:spPr>
          <a:xfrm rot="5400000" flipH="1" flipV="1">
            <a:off x="706643" y="1860483"/>
            <a:ext cx="992975" cy="471171"/>
          </a:xfrm>
          <a:prstGeom prst="curvedConnector2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ttore 1 1050">
            <a:extLst>
              <a:ext uri="{FF2B5EF4-FFF2-40B4-BE49-F238E27FC236}">
                <a16:creationId xmlns:a16="http://schemas.microsoft.com/office/drawing/2014/main" id="{E8FC25AB-F651-7AF8-0129-0777CD6506FB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1272477" y="2905564"/>
            <a:ext cx="166239" cy="1878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Connettore 7 1053">
            <a:extLst>
              <a:ext uri="{FF2B5EF4-FFF2-40B4-BE49-F238E27FC236}">
                <a16:creationId xmlns:a16="http://schemas.microsoft.com/office/drawing/2014/main" id="{B5E91A02-9F5A-2E54-0A7E-E07436F8C6A3}"/>
              </a:ext>
            </a:extLst>
          </p:cNvPr>
          <p:cNvCxnSpPr>
            <a:stCxn id="1024" idx="1"/>
          </p:cNvCxnSpPr>
          <p:nvPr/>
        </p:nvCxnSpPr>
        <p:spPr>
          <a:xfrm rot="10800000">
            <a:off x="694068" y="3317681"/>
            <a:ext cx="751830" cy="1252201"/>
          </a:xfrm>
          <a:prstGeom prst="curvedConnector2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Connettore 1 1054">
            <a:extLst>
              <a:ext uri="{FF2B5EF4-FFF2-40B4-BE49-F238E27FC236}">
                <a16:creationId xmlns:a16="http://schemas.microsoft.com/office/drawing/2014/main" id="{986EC2D5-C779-8BF3-A752-E41A3DE32025}"/>
              </a:ext>
            </a:extLst>
          </p:cNvPr>
          <p:cNvCxnSpPr>
            <a:cxnSpLocks/>
            <a:endCxn id="1025" idx="1"/>
          </p:cNvCxnSpPr>
          <p:nvPr/>
        </p:nvCxnSpPr>
        <p:spPr>
          <a:xfrm flipV="1">
            <a:off x="2887447" y="4569881"/>
            <a:ext cx="251678" cy="7693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Connettore 7 1057">
            <a:extLst>
              <a:ext uri="{FF2B5EF4-FFF2-40B4-BE49-F238E27FC236}">
                <a16:creationId xmlns:a16="http://schemas.microsoft.com/office/drawing/2014/main" id="{664D8ECB-A4CE-3E70-F435-9276DDC27EDF}"/>
              </a:ext>
            </a:extLst>
          </p:cNvPr>
          <p:cNvCxnSpPr>
            <a:stCxn id="59" idx="3"/>
            <a:endCxn id="53" idx="1"/>
          </p:cNvCxnSpPr>
          <p:nvPr/>
        </p:nvCxnSpPr>
        <p:spPr>
          <a:xfrm flipV="1">
            <a:off x="2800890" y="1354792"/>
            <a:ext cx="1066917" cy="244788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Connettore 7 1059">
            <a:extLst>
              <a:ext uri="{FF2B5EF4-FFF2-40B4-BE49-F238E27FC236}">
                <a16:creationId xmlns:a16="http://schemas.microsoft.com/office/drawing/2014/main" id="{B3955CE0-EE14-8A39-A8FA-41FE8E2EDC3A}"/>
              </a:ext>
            </a:extLst>
          </p:cNvPr>
          <p:cNvCxnSpPr>
            <a:cxnSpLocks/>
            <a:stCxn id="53" idx="3"/>
            <a:endCxn id="1030" idx="1"/>
          </p:cNvCxnSpPr>
          <p:nvPr/>
        </p:nvCxnSpPr>
        <p:spPr>
          <a:xfrm flipV="1">
            <a:off x="4542992" y="1035362"/>
            <a:ext cx="1304463" cy="319430"/>
          </a:xfrm>
          <a:prstGeom prst="curvedConnector3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Connettore 7 1063">
            <a:extLst>
              <a:ext uri="{FF2B5EF4-FFF2-40B4-BE49-F238E27FC236}">
                <a16:creationId xmlns:a16="http://schemas.microsoft.com/office/drawing/2014/main" id="{91DB67FB-8DB0-84F0-D4A1-F2E30E6928F1}"/>
              </a:ext>
            </a:extLst>
          </p:cNvPr>
          <p:cNvCxnSpPr>
            <a:cxnSpLocks/>
            <a:stCxn id="61" idx="3"/>
            <a:endCxn id="58" idx="1"/>
          </p:cNvCxnSpPr>
          <p:nvPr/>
        </p:nvCxnSpPr>
        <p:spPr>
          <a:xfrm flipV="1">
            <a:off x="2800890" y="2770851"/>
            <a:ext cx="1084137" cy="136591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Connettore 7 1068">
            <a:extLst>
              <a:ext uri="{FF2B5EF4-FFF2-40B4-BE49-F238E27FC236}">
                <a16:creationId xmlns:a16="http://schemas.microsoft.com/office/drawing/2014/main" id="{72FD597E-C64A-AC49-09AD-79DF723361B5}"/>
              </a:ext>
            </a:extLst>
          </p:cNvPr>
          <p:cNvCxnSpPr>
            <a:stCxn id="61" idx="3"/>
            <a:endCxn id="54" idx="1"/>
          </p:cNvCxnSpPr>
          <p:nvPr/>
        </p:nvCxnSpPr>
        <p:spPr>
          <a:xfrm>
            <a:off x="2800890" y="2907442"/>
            <a:ext cx="1088148" cy="666934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Connettore 1 1070">
            <a:extLst>
              <a:ext uri="{FF2B5EF4-FFF2-40B4-BE49-F238E27FC236}">
                <a16:creationId xmlns:a16="http://schemas.microsoft.com/office/drawing/2014/main" id="{27C2C18D-D30F-FDB1-43DB-7B19DD20D805}"/>
              </a:ext>
            </a:extLst>
          </p:cNvPr>
          <p:cNvCxnSpPr>
            <a:cxnSpLocks/>
            <a:stCxn id="58" idx="3"/>
            <a:endCxn id="1028" idx="1"/>
          </p:cNvCxnSpPr>
          <p:nvPr/>
        </p:nvCxnSpPr>
        <p:spPr>
          <a:xfrm flipV="1">
            <a:off x="4580793" y="2763675"/>
            <a:ext cx="1266662" cy="7176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ttore 7 1076">
            <a:extLst>
              <a:ext uri="{FF2B5EF4-FFF2-40B4-BE49-F238E27FC236}">
                <a16:creationId xmlns:a16="http://schemas.microsoft.com/office/drawing/2014/main" id="{1026BB32-F11A-AD68-DB10-725EC26DC803}"/>
              </a:ext>
            </a:extLst>
          </p:cNvPr>
          <p:cNvCxnSpPr>
            <a:cxnSpLocks/>
            <a:stCxn id="54" idx="3"/>
            <a:endCxn id="1029" idx="1"/>
          </p:cNvCxnSpPr>
          <p:nvPr/>
        </p:nvCxnSpPr>
        <p:spPr>
          <a:xfrm>
            <a:off x="4877667" y="3574376"/>
            <a:ext cx="969788" cy="669185"/>
          </a:xfrm>
          <a:prstGeom prst="curvedConnector3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697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F547EC-1B77-E954-BC9B-11280456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Manuale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AAA2336-71C1-214B-0F6C-37F3AE300C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771600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BE2AA38-6C19-B5EF-A2C3-B5EB546DFA23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306C0C0E-A66A-D2A5-5D55-AEAB22703E9D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4B97E2BE-6C59-D1DB-AD2B-DF4FC71882E4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D5906116-EEF4-4DE3-846A-5F42182435D4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1F35D977-1964-A93C-9A17-327E24CB7B0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2D43C32A-14B5-2A44-D155-E3EB0ED5D979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DD508253-C76A-E0DB-9499-92B577EEB15C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079D9CCD-A779-5698-C919-5E14C57951E6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8C628158-AFE4-5FF7-DC81-B25B80DA26F2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C6D57A6F-023F-F7C9-DDC3-BF60ACBC9FBB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A1A0C867-F8F8-7271-BF95-AF91A38306B8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11EBFC56-C6C5-77CF-11BE-EBE5F254785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F6F64250-4A9D-52E1-F007-008649AAE651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05AA4A70-AB9B-966F-92C6-7C3A901E5F08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C0BA2CAA-4355-C748-11DB-716E259DD1CE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79E8399-FC24-4279-FF24-735886145DB9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BB84A8BF-5234-84C7-4BA8-DADC3B7712DA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681F4A00-E306-0765-3C40-2472D43FC77E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588208DF-8A8B-F5D7-B7F3-06CB8B0B413E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43DE6D7F-DB53-08C0-C45E-F59955BD4257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385C2BA2-68DC-940E-A223-8AED6FC8B889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23C2BE16-AFF3-A182-3DC5-F26E8964271D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9A63965F-A657-1FDC-D82C-6E69699B6A6A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29E5F330-50A9-7261-DD38-5A32C07CE23A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6A1CFC61-5071-C89F-2603-BB48AB671581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B31EB013-1734-FAC6-022D-FCE361E15A0A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9FCC751C-649D-E1D5-EE42-ECF715164EBD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BE2F2132-C535-BA14-B5A3-1387C75BEC20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4E8726C-18B3-A649-83A2-BE4C5EC744D9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8BC40842-E91D-B150-7BA2-B7E099F83970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F64F5149-B292-2C21-99A5-A74031BF33D2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6B00C1E5-C0D4-2D6B-DBED-20D7648CA0BA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DEDA0374-119F-8A29-8537-97B96AF5AB91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C1EC77FF-DEBD-76FF-8FD9-22D2D48F31EA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6A5E68CF-3D70-F15B-CD86-A69ACBA2184F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056B2D08-F2F5-2FC6-A089-244DA9BE5F84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5110DE6E-93A3-C68A-A2FA-04C32E886948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36630C44-0F75-52A7-4049-FD98D88A6957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97CB0532-E22B-4D75-AA53-B203CECCEEA5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FB545B6E-3D7C-8681-475F-C1FEC2BCA0F3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7C6D6F6A-450D-8D19-9401-8CD54F8BED10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0A411316-38C8-7A7D-0C2D-BE2CD477D832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45515930-983B-1F97-5BFA-259AF302D415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F2188B4B-C1F6-47C6-906A-0E5A791C145D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DCD19DC0-1C49-156D-145B-A5F4C34972CA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0540CC6C-1131-63F1-19C2-C470F12251A6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591B02AC-7836-249C-7BCC-769498A76AAE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B2AA8BD1-24CB-0D35-A5BB-83B149BA6D99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BFF9947B-0640-4BF6-5504-2500183D195F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B0857D02-E652-A406-3BED-286787AE88FB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F7D66F77-0862-C9D8-49BE-22980F501006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34FDEFF0-2A2F-9A5D-E62C-79DCEDD3A0A7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D2FC5912-BAD4-8345-6543-66A6F6F45857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1CFF2D72-DE33-8087-B8AC-F1CF7A23DDF7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E393E791-BD9D-6B2A-D942-48B5182974AE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3B8CC026-5868-2E0B-8743-07EBCB44BC1E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6C7B6DC8-6FCA-5369-3FAE-4F37B570E7D4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12D21C97-489C-DE6A-70CD-D6A5E1C35FDE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16097545-740D-7FC5-ABBE-1DC8C56CADDB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C4D8BF74-B8F9-BCD7-B900-573E458BEDC7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4529893E-4B94-6856-F007-BD11EE8D26C0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E7C47D-560F-0ABA-0E1D-5D2C026FCA14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4459523-B398-627A-6376-8685E2229EE8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C2984A53-C8AD-1173-B325-C73C3C66174A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F680D6C3-A7D1-B686-8DB6-73FD2D75876D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755CBB1E-C7A9-2906-B581-9E3D5AE9DED6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2697E83A-7031-0D64-330C-4982E8C57EE4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66660669-CD29-4BD3-9ACC-4504A594353C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C891587B-0B3B-43C6-3718-C68960E8FBF4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6204590F-E1C6-9343-C41D-FDA90A6E8DD2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7E13247F-70CD-DEEC-2A33-42BE930C4F14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31BE37F5-7F81-2A42-6BD9-270A279D65BB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78BB8963-BBFD-52AD-8973-9FFD10AB5F76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B1974761-FC20-04E0-0ECC-33E825E589ED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DA0702B5-5E5F-1610-AAE1-B433FF4BBD9C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789FD29-2E9E-6878-2BB9-95E741A24BBE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51264756-A2F6-779D-0650-ED32172F1709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AA56E0DA-F7C6-2161-A629-060A4F628C94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64D1A80D-0B24-8AD4-95AF-C8C4FA0C6381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3C1AA50F-EDD2-2B46-FBA1-13679C8DF4DD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ACED3604-D8A0-E4CA-2F5C-FAFB31FE9A14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B885709B-DA12-B2E5-3BC9-7575A9E5B2C2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2202E8FB-DEC5-2F34-C1E0-378BDE99047D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F988C56C-C2D8-A0A3-1D85-DFA328BB81E8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0D875130-2B13-E16B-0CB8-8BD755BAF029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6C4FC568-BE30-5A18-6A56-4889C65B627A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E251E375-8740-31C7-D55D-7DCEFF22EA51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692EB31B-F174-3813-79D6-E4C207D52A98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AC1A044A-AB6B-8FE1-7DC9-2A94778EF0D8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DBAB2564-65EB-E07C-07E9-F596F77F2952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90931F71-8745-236B-C856-E3878E07F365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CA868C1D-9754-800F-BE0D-1520105F811E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B185EF6B-5A6F-18E5-A447-9AA33B62ACB4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7A2D8ADD-D223-A063-2004-DF3F421810F5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02978D4-4EEF-A615-062D-E88198C2D23D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21730C4C-04E9-8246-79D8-E0F70B9A7811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29F993A7-02A9-D400-D485-48B81FF48DC7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DC9EE3EE-4D88-DBEE-B07C-E124D3BEFC20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388CE2BC-3C41-0B64-2DAC-FD6442DA0CD0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4C34D8CD-E9BD-1803-E653-F05EE721535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C580EA18-29EA-CD75-8750-A46A7EEB7FF0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6ECF0B4D-15D3-044C-2842-173D3F3235A6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801BFAC1-235E-ED8F-F9F9-95F59C0DA011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5FAF933F-553C-6272-F33D-E1AA4D01099B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B9071F43-0233-A5D1-4440-722CFCB02CDE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6D12AFB7-0B91-C2FA-2146-C82F3C3CD27C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0CFA8379-4EEB-D799-BF10-2301DC315B89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41C26FB1-9B45-555E-9A5A-9C03BCB608E3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523C9FC4-2678-387B-850A-3EDF10CAAAA9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2E5224CC-1117-07AA-4A0E-1EE84B4D8A04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85EBF45F-520B-CF65-DA69-7AC4181ED590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E2DCDC1F-76FE-FE83-264B-447EC3C986FA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61A2102E-87DE-BA90-FC78-736BD6B95C05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D4E60E1E-9ACB-87D3-EA3E-AC2CCE7063FE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073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61" name="Google Shape;361;p18"/>
          <p:cNvSpPr txBox="1"/>
          <p:nvPr/>
        </p:nvSpPr>
        <p:spPr>
          <a:xfrm>
            <a:off x="635396" y="1560623"/>
            <a:ext cx="2596584" cy="88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 oggi, il machine learning dipende dalle azioni umane per:</a:t>
            </a:r>
            <a:endParaRPr lang="it-IT" sz="21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Machine Learning – Analisi del problema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384931" cy="331800"/>
            <a:chOff x="4122280" y="1390725"/>
            <a:chExt cx="4384931" cy="331800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377211" y="1390725"/>
              <a:ext cx="2130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agire nell’ambito del problema per risolverlo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Analizzare</a:t>
              </a: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5"/>
            <a:ext cx="4318432" cy="331800"/>
            <a:chOff x="4122280" y="3397025"/>
            <a:chExt cx="4318432" cy="331800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459512" y="339702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Il tipo di apprendimento e l’algoritmo più adatto</a:t>
              </a: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Scegliere 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06350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72214" cy="331800"/>
            <a:chOff x="4134997" y="2393875"/>
            <a:chExt cx="4372214" cy="3318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26011" y="23938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Selezionare, pulire, eliminare e arricchire i dati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it-IT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75"/>
            <a:ext cx="4407915" cy="331800"/>
            <a:chOff x="4122280" y="4400175"/>
            <a:chExt cx="4407915" cy="331800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247818" y="4400175"/>
              <a:ext cx="2282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Capire come migliorare i  parametri per ottenere miglior </a:t>
              </a:r>
              <a:r>
                <a:rPr lang="it-IT" sz="1100" dirty="0" err="1">
                  <a:latin typeface="Roboto"/>
                  <a:ea typeface="Roboto"/>
                  <a:cs typeface="Roboto"/>
                  <a:sym typeface="Roboto"/>
                </a:rPr>
                <a:t>fit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Ottimizzare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B4E66B1-2605-82D9-AFD5-56550A0F1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149302-F9C3-541C-183A-BFCDBA484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350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dirty="0"/>
              <a:t>Risultati – Modalità Automatica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89C685C-4FCB-AAFB-A5EC-73F8A1118E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6307011"/>
              </p:ext>
            </p:extLst>
          </p:nvPr>
        </p:nvGraphicFramePr>
        <p:xfrm>
          <a:off x="1524000" y="7289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0" name="Google Shape;2338;p45">
            <a:extLst>
              <a:ext uri="{FF2B5EF4-FFF2-40B4-BE49-F238E27FC236}">
                <a16:creationId xmlns:a16="http://schemas.microsoft.com/office/drawing/2014/main" id="{C6B14670-21F6-D1C9-8383-DCFEE87FE67F}"/>
              </a:ext>
            </a:extLst>
          </p:cNvPr>
          <p:cNvGrpSpPr>
            <a:grpSpLocks noChangeAspect="1"/>
          </p:cNvGrpSpPr>
          <p:nvPr/>
        </p:nvGrpSpPr>
        <p:grpSpPr>
          <a:xfrm>
            <a:off x="529335" y="3168072"/>
            <a:ext cx="1655459" cy="1530275"/>
            <a:chOff x="3124753" y="2097067"/>
            <a:chExt cx="2904005" cy="2684408"/>
          </a:xfrm>
        </p:grpSpPr>
        <p:sp>
          <p:nvSpPr>
            <p:cNvPr id="101" name="Google Shape;2339;p45">
              <a:extLst>
                <a:ext uri="{FF2B5EF4-FFF2-40B4-BE49-F238E27FC236}">
                  <a16:creationId xmlns:a16="http://schemas.microsoft.com/office/drawing/2014/main" id="{D1F6417E-F176-A999-C12C-6BD14369C321}"/>
                </a:ext>
              </a:extLst>
            </p:cNvPr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2340;p45">
              <a:extLst>
                <a:ext uri="{FF2B5EF4-FFF2-40B4-BE49-F238E27FC236}">
                  <a16:creationId xmlns:a16="http://schemas.microsoft.com/office/drawing/2014/main" id="{98746AA2-C0C6-5892-45F3-FA34561E1092}"/>
                </a:ext>
              </a:extLst>
            </p:cNvPr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162" name="Google Shape;2341;p45">
                <a:extLst>
                  <a:ext uri="{FF2B5EF4-FFF2-40B4-BE49-F238E27FC236}">
                    <a16:creationId xmlns:a16="http://schemas.microsoft.com/office/drawing/2014/main" id="{35678BE2-B6F1-D6DF-EA9D-33D43A54E0D9}"/>
                  </a:ext>
                </a:extLst>
              </p:cNvPr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3" name="Google Shape;2342;p45">
                <a:extLst>
                  <a:ext uri="{FF2B5EF4-FFF2-40B4-BE49-F238E27FC236}">
                    <a16:creationId xmlns:a16="http://schemas.microsoft.com/office/drawing/2014/main" id="{F840DB11-5012-1E00-F861-FFB7758135E8}"/>
                  </a:ext>
                </a:extLst>
              </p:cNvPr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343;p45">
                <a:extLst>
                  <a:ext uri="{FF2B5EF4-FFF2-40B4-BE49-F238E27FC236}">
                    <a16:creationId xmlns:a16="http://schemas.microsoft.com/office/drawing/2014/main" id="{36AEC953-D161-8214-B000-6F2F69EB29AC}"/>
                  </a:ext>
                </a:extLst>
              </p:cNvPr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344;p45">
                <a:extLst>
                  <a:ext uri="{FF2B5EF4-FFF2-40B4-BE49-F238E27FC236}">
                    <a16:creationId xmlns:a16="http://schemas.microsoft.com/office/drawing/2014/main" id="{E7FA55F9-FC1A-C157-39C1-2EA4E80756EA}"/>
                  </a:ext>
                </a:extLst>
              </p:cNvPr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345;p45">
                <a:extLst>
                  <a:ext uri="{FF2B5EF4-FFF2-40B4-BE49-F238E27FC236}">
                    <a16:creationId xmlns:a16="http://schemas.microsoft.com/office/drawing/2014/main" id="{2844F209-475B-EB8A-A3EB-27A4FFF56659}"/>
                  </a:ext>
                </a:extLst>
              </p:cNvPr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346;p45">
                <a:extLst>
                  <a:ext uri="{FF2B5EF4-FFF2-40B4-BE49-F238E27FC236}">
                    <a16:creationId xmlns:a16="http://schemas.microsoft.com/office/drawing/2014/main" id="{AAA8EBD7-CB9F-5EAB-4117-2092EF9D06A5}"/>
                  </a:ext>
                </a:extLst>
              </p:cNvPr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347;p45">
                <a:extLst>
                  <a:ext uri="{FF2B5EF4-FFF2-40B4-BE49-F238E27FC236}">
                    <a16:creationId xmlns:a16="http://schemas.microsoft.com/office/drawing/2014/main" id="{E606166B-54E3-1536-D1CA-66BC026135F4}"/>
                  </a:ext>
                </a:extLst>
              </p:cNvPr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348;p45">
                <a:extLst>
                  <a:ext uri="{FF2B5EF4-FFF2-40B4-BE49-F238E27FC236}">
                    <a16:creationId xmlns:a16="http://schemas.microsoft.com/office/drawing/2014/main" id="{82E31BF2-3CBE-30E7-7D9E-6E3F60DB0620}"/>
                  </a:ext>
                </a:extLst>
              </p:cNvPr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349;p45">
                <a:extLst>
                  <a:ext uri="{FF2B5EF4-FFF2-40B4-BE49-F238E27FC236}">
                    <a16:creationId xmlns:a16="http://schemas.microsoft.com/office/drawing/2014/main" id="{9B0FB756-63B1-723F-6F00-DFFF312A9376}"/>
                  </a:ext>
                </a:extLst>
              </p:cNvPr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350;p45">
                <a:extLst>
                  <a:ext uri="{FF2B5EF4-FFF2-40B4-BE49-F238E27FC236}">
                    <a16:creationId xmlns:a16="http://schemas.microsoft.com/office/drawing/2014/main" id="{BE84788C-6109-E110-7474-9821705CA0C2}"/>
                  </a:ext>
                </a:extLst>
              </p:cNvPr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351;p45">
                <a:extLst>
                  <a:ext uri="{FF2B5EF4-FFF2-40B4-BE49-F238E27FC236}">
                    <a16:creationId xmlns:a16="http://schemas.microsoft.com/office/drawing/2014/main" id="{FA05587B-55EA-ABB2-5D1C-4F9B0FB5F2A6}"/>
                  </a:ext>
                </a:extLst>
              </p:cNvPr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352;p45">
                <a:extLst>
                  <a:ext uri="{FF2B5EF4-FFF2-40B4-BE49-F238E27FC236}">
                    <a16:creationId xmlns:a16="http://schemas.microsoft.com/office/drawing/2014/main" id="{370914DF-31FD-A1DF-72BB-BA1D9D4E7289}"/>
                  </a:ext>
                </a:extLst>
              </p:cNvPr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353;p45">
                <a:extLst>
                  <a:ext uri="{FF2B5EF4-FFF2-40B4-BE49-F238E27FC236}">
                    <a16:creationId xmlns:a16="http://schemas.microsoft.com/office/drawing/2014/main" id="{1FC75948-9F18-25E9-CA25-709BFF8BE5CF}"/>
                  </a:ext>
                </a:extLst>
              </p:cNvPr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354;p45">
                <a:extLst>
                  <a:ext uri="{FF2B5EF4-FFF2-40B4-BE49-F238E27FC236}">
                    <a16:creationId xmlns:a16="http://schemas.microsoft.com/office/drawing/2014/main" id="{AE3453A2-6BF3-0A3F-DAEE-CDC8365A93B0}"/>
                  </a:ext>
                </a:extLst>
              </p:cNvPr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355;p45">
                <a:extLst>
                  <a:ext uri="{FF2B5EF4-FFF2-40B4-BE49-F238E27FC236}">
                    <a16:creationId xmlns:a16="http://schemas.microsoft.com/office/drawing/2014/main" id="{3F26D767-8A03-C99A-11AF-4C4A4CB76840}"/>
                  </a:ext>
                </a:extLst>
              </p:cNvPr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356;p45">
                <a:extLst>
                  <a:ext uri="{FF2B5EF4-FFF2-40B4-BE49-F238E27FC236}">
                    <a16:creationId xmlns:a16="http://schemas.microsoft.com/office/drawing/2014/main" id="{8936B6C1-9E68-BC17-9543-5F942B218C8F}"/>
                  </a:ext>
                </a:extLst>
              </p:cNvPr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357;p45">
                <a:extLst>
                  <a:ext uri="{FF2B5EF4-FFF2-40B4-BE49-F238E27FC236}">
                    <a16:creationId xmlns:a16="http://schemas.microsoft.com/office/drawing/2014/main" id="{206A8ACF-303C-14F0-9F26-7A75D8CDEB95}"/>
                  </a:ext>
                </a:extLst>
              </p:cNvPr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358;p45">
                <a:extLst>
                  <a:ext uri="{FF2B5EF4-FFF2-40B4-BE49-F238E27FC236}">
                    <a16:creationId xmlns:a16="http://schemas.microsoft.com/office/drawing/2014/main" id="{4433EAA6-5294-2747-F6DD-B6F9322084C6}"/>
                  </a:ext>
                </a:extLst>
              </p:cNvPr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359;p45">
                <a:extLst>
                  <a:ext uri="{FF2B5EF4-FFF2-40B4-BE49-F238E27FC236}">
                    <a16:creationId xmlns:a16="http://schemas.microsoft.com/office/drawing/2014/main" id="{0E79CA0B-1306-5E55-75A7-16E7E5F388A3}"/>
                  </a:ext>
                </a:extLst>
              </p:cNvPr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360;p45">
                <a:extLst>
                  <a:ext uri="{FF2B5EF4-FFF2-40B4-BE49-F238E27FC236}">
                    <a16:creationId xmlns:a16="http://schemas.microsoft.com/office/drawing/2014/main" id="{35B31EEF-B774-9B30-A5AC-188780FBF79D}"/>
                  </a:ext>
                </a:extLst>
              </p:cNvPr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361;p45">
                <a:extLst>
                  <a:ext uri="{FF2B5EF4-FFF2-40B4-BE49-F238E27FC236}">
                    <a16:creationId xmlns:a16="http://schemas.microsoft.com/office/drawing/2014/main" id="{C03A101A-FC06-8B79-ABB5-B60DC7294F1D}"/>
                  </a:ext>
                </a:extLst>
              </p:cNvPr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362;p45">
                <a:extLst>
                  <a:ext uri="{FF2B5EF4-FFF2-40B4-BE49-F238E27FC236}">
                    <a16:creationId xmlns:a16="http://schemas.microsoft.com/office/drawing/2014/main" id="{E474E83F-77A8-D9D9-A220-5C01D5A2C524}"/>
                  </a:ext>
                </a:extLst>
              </p:cNvPr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363;p45">
                <a:extLst>
                  <a:ext uri="{FF2B5EF4-FFF2-40B4-BE49-F238E27FC236}">
                    <a16:creationId xmlns:a16="http://schemas.microsoft.com/office/drawing/2014/main" id="{4A4190AC-7615-6989-5FF3-0D6B90EAF9AC}"/>
                  </a:ext>
                </a:extLst>
              </p:cNvPr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364;p45">
                <a:extLst>
                  <a:ext uri="{FF2B5EF4-FFF2-40B4-BE49-F238E27FC236}">
                    <a16:creationId xmlns:a16="http://schemas.microsoft.com/office/drawing/2014/main" id="{D0BD7657-D814-840F-7413-DDCE929118E3}"/>
                  </a:ext>
                </a:extLst>
              </p:cNvPr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365;p45">
                <a:extLst>
                  <a:ext uri="{FF2B5EF4-FFF2-40B4-BE49-F238E27FC236}">
                    <a16:creationId xmlns:a16="http://schemas.microsoft.com/office/drawing/2014/main" id="{89C25D70-9D8F-8A3D-3B32-350E3E92FEAC}"/>
                  </a:ext>
                </a:extLst>
              </p:cNvPr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366;p45">
                <a:extLst>
                  <a:ext uri="{FF2B5EF4-FFF2-40B4-BE49-F238E27FC236}">
                    <a16:creationId xmlns:a16="http://schemas.microsoft.com/office/drawing/2014/main" id="{9ECCEF73-203D-6ABD-51CE-B82C4306BB95}"/>
                  </a:ext>
                </a:extLst>
              </p:cNvPr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367;p45">
                <a:extLst>
                  <a:ext uri="{FF2B5EF4-FFF2-40B4-BE49-F238E27FC236}">
                    <a16:creationId xmlns:a16="http://schemas.microsoft.com/office/drawing/2014/main" id="{5FA075E6-218F-E597-A9FF-782E452A4DF9}"/>
                  </a:ext>
                </a:extLst>
              </p:cNvPr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368;p45">
                <a:extLst>
                  <a:ext uri="{FF2B5EF4-FFF2-40B4-BE49-F238E27FC236}">
                    <a16:creationId xmlns:a16="http://schemas.microsoft.com/office/drawing/2014/main" id="{598B5D21-A047-ECC4-793D-BE6349A103A7}"/>
                  </a:ext>
                </a:extLst>
              </p:cNvPr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369;p45">
                <a:extLst>
                  <a:ext uri="{FF2B5EF4-FFF2-40B4-BE49-F238E27FC236}">
                    <a16:creationId xmlns:a16="http://schemas.microsoft.com/office/drawing/2014/main" id="{C9ECF1A9-C937-6D28-701E-0B0EC810250B}"/>
                  </a:ext>
                </a:extLst>
              </p:cNvPr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370;p45">
                <a:extLst>
                  <a:ext uri="{FF2B5EF4-FFF2-40B4-BE49-F238E27FC236}">
                    <a16:creationId xmlns:a16="http://schemas.microsoft.com/office/drawing/2014/main" id="{731E12C7-5664-53AF-EB6A-0926A3219F26}"/>
                  </a:ext>
                </a:extLst>
              </p:cNvPr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371;p45">
                <a:extLst>
                  <a:ext uri="{FF2B5EF4-FFF2-40B4-BE49-F238E27FC236}">
                    <a16:creationId xmlns:a16="http://schemas.microsoft.com/office/drawing/2014/main" id="{888305AC-8CEE-02E8-345C-AB156AF0F355}"/>
                  </a:ext>
                </a:extLst>
              </p:cNvPr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372;p45">
                <a:extLst>
                  <a:ext uri="{FF2B5EF4-FFF2-40B4-BE49-F238E27FC236}">
                    <a16:creationId xmlns:a16="http://schemas.microsoft.com/office/drawing/2014/main" id="{4569F782-23DB-78FB-3A3C-BC5A2FE55DF0}"/>
                  </a:ext>
                </a:extLst>
              </p:cNvPr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373;p45">
                <a:extLst>
                  <a:ext uri="{FF2B5EF4-FFF2-40B4-BE49-F238E27FC236}">
                    <a16:creationId xmlns:a16="http://schemas.microsoft.com/office/drawing/2014/main" id="{4ECF3597-FBE5-FB08-AFFA-2B7398AFCCD5}"/>
                  </a:ext>
                </a:extLst>
              </p:cNvPr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374;p45">
                <a:extLst>
                  <a:ext uri="{FF2B5EF4-FFF2-40B4-BE49-F238E27FC236}">
                    <a16:creationId xmlns:a16="http://schemas.microsoft.com/office/drawing/2014/main" id="{A5A5ECA8-B53A-B2F0-8B91-DA46A05D1FE7}"/>
                  </a:ext>
                </a:extLst>
              </p:cNvPr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375;p45">
                <a:extLst>
                  <a:ext uri="{FF2B5EF4-FFF2-40B4-BE49-F238E27FC236}">
                    <a16:creationId xmlns:a16="http://schemas.microsoft.com/office/drawing/2014/main" id="{BFF0F05A-283A-0D1E-4359-D140165AD896}"/>
                  </a:ext>
                </a:extLst>
              </p:cNvPr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376;p45">
                <a:extLst>
                  <a:ext uri="{FF2B5EF4-FFF2-40B4-BE49-F238E27FC236}">
                    <a16:creationId xmlns:a16="http://schemas.microsoft.com/office/drawing/2014/main" id="{10FAD881-7008-26DB-E78F-9436C1E76B7D}"/>
                  </a:ext>
                </a:extLst>
              </p:cNvPr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377;p45">
                <a:extLst>
                  <a:ext uri="{FF2B5EF4-FFF2-40B4-BE49-F238E27FC236}">
                    <a16:creationId xmlns:a16="http://schemas.microsoft.com/office/drawing/2014/main" id="{BBBCBFD3-71E6-B186-7658-EAC9E5F36CC8}"/>
                  </a:ext>
                </a:extLst>
              </p:cNvPr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378;p45">
                <a:extLst>
                  <a:ext uri="{FF2B5EF4-FFF2-40B4-BE49-F238E27FC236}">
                    <a16:creationId xmlns:a16="http://schemas.microsoft.com/office/drawing/2014/main" id="{D56A9119-F7D9-C871-23F8-7D42626B0C98}"/>
                  </a:ext>
                </a:extLst>
              </p:cNvPr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379;p45">
                <a:extLst>
                  <a:ext uri="{FF2B5EF4-FFF2-40B4-BE49-F238E27FC236}">
                    <a16:creationId xmlns:a16="http://schemas.microsoft.com/office/drawing/2014/main" id="{B3825BB6-69EC-C291-2938-250CF2DB870C}"/>
                  </a:ext>
                </a:extLst>
              </p:cNvPr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380;p45">
                <a:extLst>
                  <a:ext uri="{FF2B5EF4-FFF2-40B4-BE49-F238E27FC236}">
                    <a16:creationId xmlns:a16="http://schemas.microsoft.com/office/drawing/2014/main" id="{D68B8205-51DE-5A5E-A06D-3A397226C3B6}"/>
                  </a:ext>
                </a:extLst>
              </p:cNvPr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381;p45">
                <a:extLst>
                  <a:ext uri="{FF2B5EF4-FFF2-40B4-BE49-F238E27FC236}">
                    <a16:creationId xmlns:a16="http://schemas.microsoft.com/office/drawing/2014/main" id="{AA4C687C-DB51-D1E3-68FB-AFEFBFA4D035}"/>
                  </a:ext>
                </a:extLst>
              </p:cNvPr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382;p45">
                <a:extLst>
                  <a:ext uri="{FF2B5EF4-FFF2-40B4-BE49-F238E27FC236}">
                    <a16:creationId xmlns:a16="http://schemas.microsoft.com/office/drawing/2014/main" id="{3B8ECB57-FD61-ED94-95E4-3DEB2767EDD9}"/>
                  </a:ext>
                </a:extLst>
              </p:cNvPr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383;p45">
                <a:extLst>
                  <a:ext uri="{FF2B5EF4-FFF2-40B4-BE49-F238E27FC236}">
                    <a16:creationId xmlns:a16="http://schemas.microsoft.com/office/drawing/2014/main" id="{2220735E-6D8A-5998-3FE7-A65B2D902069}"/>
                  </a:ext>
                </a:extLst>
              </p:cNvPr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384;p45">
                <a:extLst>
                  <a:ext uri="{FF2B5EF4-FFF2-40B4-BE49-F238E27FC236}">
                    <a16:creationId xmlns:a16="http://schemas.microsoft.com/office/drawing/2014/main" id="{D5DB75A7-D8A8-6F96-895B-5D66E9DA4EA9}"/>
                  </a:ext>
                </a:extLst>
              </p:cNvPr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385;p45">
                <a:extLst>
                  <a:ext uri="{FF2B5EF4-FFF2-40B4-BE49-F238E27FC236}">
                    <a16:creationId xmlns:a16="http://schemas.microsoft.com/office/drawing/2014/main" id="{F4CDC931-1E5F-1659-8245-FA667720C0EB}"/>
                  </a:ext>
                </a:extLst>
              </p:cNvPr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386;p45">
                <a:extLst>
                  <a:ext uri="{FF2B5EF4-FFF2-40B4-BE49-F238E27FC236}">
                    <a16:creationId xmlns:a16="http://schemas.microsoft.com/office/drawing/2014/main" id="{99AE4A9A-4904-26B9-355D-C4AA6A36313E}"/>
                  </a:ext>
                </a:extLst>
              </p:cNvPr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387;p45">
                <a:extLst>
                  <a:ext uri="{FF2B5EF4-FFF2-40B4-BE49-F238E27FC236}">
                    <a16:creationId xmlns:a16="http://schemas.microsoft.com/office/drawing/2014/main" id="{7E446F47-DDB5-055D-C02A-A5095220EAC5}"/>
                  </a:ext>
                </a:extLst>
              </p:cNvPr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388;p45">
                <a:extLst>
                  <a:ext uri="{FF2B5EF4-FFF2-40B4-BE49-F238E27FC236}">
                    <a16:creationId xmlns:a16="http://schemas.microsoft.com/office/drawing/2014/main" id="{13ED0AB7-088B-575B-7892-EC68DD87871E}"/>
                  </a:ext>
                </a:extLst>
              </p:cNvPr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389;p45">
                <a:extLst>
                  <a:ext uri="{FF2B5EF4-FFF2-40B4-BE49-F238E27FC236}">
                    <a16:creationId xmlns:a16="http://schemas.microsoft.com/office/drawing/2014/main" id="{0ED2F511-59A5-7CF0-8A64-7D5FC101D6D3}"/>
                  </a:ext>
                </a:extLst>
              </p:cNvPr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390;p45">
                <a:extLst>
                  <a:ext uri="{FF2B5EF4-FFF2-40B4-BE49-F238E27FC236}">
                    <a16:creationId xmlns:a16="http://schemas.microsoft.com/office/drawing/2014/main" id="{3378EC11-3D2E-8803-ECA3-5275AB9091CA}"/>
                  </a:ext>
                </a:extLst>
              </p:cNvPr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391;p45">
                <a:extLst>
                  <a:ext uri="{FF2B5EF4-FFF2-40B4-BE49-F238E27FC236}">
                    <a16:creationId xmlns:a16="http://schemas.microsoft.com/office/drawing/2014/main" id="{5612BF2E-07FC-9E4B-253D-2A960375913C}"/>
                  </a:ext>
                </a:extLst>
              </p:cNvPr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392;p45">
                <a:extLst>
                  <a:ext uri="{FF2B5EF4-FFF2-40B4-BE49-F238E27FC236}">
                    <a16:creationId xmlns:a16="http://schemas.microsoft.com/office/drawing/2014/main" id="{7B51C27E-B6E7-4738-0BB5-2EA6EABFB2A1}"/>
                  </a:ext>
                </a:extLst>
              </p:cNvPr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2393;p45">
              <a:extLst>
                <a:ext uri="{FF2B5EF4-FFF2-40B4-BE49-F238E27FC236}">
                  <a16:creationId xmlns:a16="http://schemas.microsoft.com/office/drawing/2014/main" id="{26A7F8E9-5C12-9DF4-A6CD-AFC849395BAB}"/>
                </a:ext>
              </a:extLst>
            </p:cNvPr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139" name="Google Shape;2394;p45">
                <a:extLst>
                  <a:ext uri="{FF2B5EF4-FFF2-40B4-BE49-F238E27FC236}">
                    <a16:creationId xmlns:a16="http://schemas.microsoft.com/office/drawing/2014/main" id="{7B194B9E-4A44-C010-E71C-344DAB0451C2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395;p45">
                <a:extLst>
                  <a:ext uri="{FF2B5EF4-FFF2-40B4-BE49-F238E27FC236}">
                    <a16:creationId xmlns:a16="http://schemas.microsoft.com/office/drawing/2014/main" id="{FAA52C74-FBED-E599-F1FD-32ADD81773CC}"/>
                  </a:ext>
                </a:extLst>
              </p:cNvPr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396;p45">
                <a:extLst>
                  <a:ext uri="{FF2B5EF4-FFF2-40B4-BE49-F238E27FC236}">
                    <a16:creationId xmlns:a16="http://schemas.microsoft.com/office/drawing/2014/main" id="{28DEDA36-3309-CC9F-3C20-00F8EFE9A340}"/>
                  </a:ext>
                </a:extLst>
              </p:cNvPr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97;p45">
                <a:extLst>
                  <a:ext uri="{FF2B5EF4-FFF2-40B4-BE49-F238E27FC236}">
                    <a16:creationId xmlns:a16="http://schemas.microsoft.com/office/drawing/2014/main" id="{27238EC7-67D7-26B8-E8E9-3878D049C3F9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98;p45">
                <a:extLst>
                  <a:ext uri="{FF2B5EF4-FFF2-40B4-BE49-F238E27FC236}">
                    <a16:creationId xmlns:a16="http://schemas.microsoft.com/office/drawing/2014/main" id="{5B06A30A-8F3A-01EF-F2DC-507EC27EB0C8}"/>
                  </a:ext>
                </a:extLst>
              </p:cNvPr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99;p45">
                <a:extLst>
                  <a:ext uri="{FF2B5EF4-FFF2-40B4-BE49-F238E27FC236}">
                    <a16:creationId xmlns:a16="http://schemas.microsoft.com/office/drawing/2014/main" id="{3B0AAA74-B925-FF6A-9346-036A79055459}"/>
                  </a:ext>
                </a:extLst>
              </p:cNvPr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00;p45">
                <a:extLst>
                  <a:ext uri="{FF2B5EF4-FFF2-40B4-BE49-F238E27FC236}">
                    <a16:creationId xmlns:a16="http://schemas.microsoft.com/office/drawing/2014/main" id="{F8AD3456-9A0E-14A5-CEBD-576D6AC85A2C}"/>
                  </a:ext>
                </a:extLst>
              </p:cNvPr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01;p45">
                <a:extLst>
                  <a:ext uri="{FF2B5EF4-FFF2-40B4-BE49-F238E27FC236}">
                    <a16:creationId xmlns:a16="http://schemas.microsoft.com/office/drawing/2014/main" id="{7345ED27-0565-A286-E081-F1632414A72D}"/>
                  </a:ext>
                </a:extLst>
              </p:cNvPr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02;p45">
                <a:extLst>
                  <a:ext uri="{FF2B5EF4-FFF2-40B4-BE49-F238E27FC236}">
                    <a16:creationId xmlns:a16="http://schemas.microsoft.com/office/drawing/2014/main" id="{B54E7400-0E2E-51F0-C52A-9ED7187FE9D9}"/>
                  </a:ext>
                </a:extLst>
              </p:cNvPr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03;p45">
                <a:extLst>
                  <a:ext uri="{FF2B5EF4-FFF2-40B4-BE49-F238E27FC236}">
                    <a16:creationId xmlns:a16="http://schemas.microsoft.com/office/drawing/2014/main" id="{877707BE-9F1E-E01D-4524-6F1AA38B5774}"/>
                  </a:ext>
                </a:extLst>
              </p:cNvPr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04;p45">
                <a:extLst>
                  <a:ext uri="{FF2B5EF4-FFF2-40B4-BE49-F238E27FC236}">
                    <a16:creationId xmlns:a16="http://schemas.microsoft.com/office/drawing/2014/main" id="{6FDBB901-144E-A1BC-9971-8E4820E54D15}"/>
                  </a:ext>
                </a:extLst>
              </p:cNvPr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05;p45">
                <a:extLst>
                  <a:ext uri="{FF2B5EF4-FFF2-40B4-BE49-F238E27FC236}">
                    <a16:creationId xmlns:a16="http://schemas.microsoft.com/office/drawing/2014/main" id="{BBF93228-E06D-75A6-45C8-5A48F81AD6B9}"/>
                  </a:ext>
                </a:extLst>
              </p:cNvPr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06;p45">
                <a:extLst>
                  <a:ext uri="{FF2B5EF4-FFF2-40B4-BE49-F238E27FC236}">
                    <a16:creationId xmlns:a16="http://schemas.microsoft.com/office/drawing/2014/main" id="{ADDD89AE-2DF4-D14E-A1D1-8388EFC7F318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7;p45">
                <a:extLst>
                  <a:ext uri="{FF2B5EF4-FFF2-40B4-BE49-F238E27FC236}">
                    <a16:creationId xmlns:a16="http://schemas.microsoft.com/office/drawing/2014/main" id="{EE49B28C-500E-ABF2-9606-3267BF6F7BA7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08;p45">
                <a:extLst>
                  <a:ext uri="{FF2B5EF4-FFF2-40B4-BE49-F238E27FC236}">
                    <a16:creationId xmlns:a16="http://schemas.microsoft.com/office/drawing/2014/main" id="{BF144942-C8E0-45DE-79A7-DA55C451881C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09;p45">
                <a:extLst>
                  <a:ext uri="{FF2B5EF4-FFF2-40B4-BE49-F238E27FC236}">
                    <a16:creationId xmlns:a16="http://schemas.microsoft.com/office/drawing/2014/main" id="{C6CF2B32-619D-5E08-774E-2620A7005D23}"/>
                  </a:ext>
                </a:extLst>
              </p:cNvPr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10;p45">
                <a:extLst>
                  <a:ext uri="{FF2B5EF4-FFF2-40B4-BE49-F238E27FC236}">
                    <a16:creationId xmlns:a16="http://schemas.microsoft.com/office/drawing/2014/main" id="{02B99F21-11E7-24BB-BDBB-C7135EA26A62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11;p45">
                <a:extLst>
                  <a:ext uri="{FF2B5EF4-FFF2-40B4-BE49-F238E27FC236}">
                    <a16:creationId xmlns:a16="http://schemas.microsoft.com/office/drawing/2014/main" id="{5B7B2E96-8E25-3A7A-758B-D0283228BFBF}"/>
                  </a:ext>
                </a:extLst>
              </p:cNvPr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12;p45">
                <a:extLst>
                  <a:ext uri="{FF2B5EF4-FFF2-40B4-BE49-F238E27FC236}">
                    <a16:creationId xmlns:a16="http://schemas.microsoft.com/office/drawing/2014/main" id="{2E8EA65E-15F7-C41F-7AD7-EF08E7AD03AD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13;p45">
                <a:extLst>
                  <a:ext uri="{FF2B5EF4-FFF2-40B4-BE49-F238E27FC236}">
                    <a16:creationId xmlns:a16="http://schemas.microsoft.com/office/drawing/2014/main" id="{14C00038-171C-1AFD-5B35-31985C4266CA}"/>
                  </a:ext>
                </a:extLst>
              </p:cNvPr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14;p45">
                <a:extLst>
                  <a:ext uri="{FF2B5EF4-FFF2-40B4-BE49-F238E27FC236}">
                    <a16:creationId xmlns:a16="http://schemas.microsoft.com/office/drawing/2014/main" id="{A00A737C-35F7-6DD5-F8D8-3FB2DCEBEB60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15;p45">
                <a:extLst>
                  <a:ext uri="{FF2B5EF4-FFF2-40B4-BE49-F238E27FC236}">
                    <a16:creationId xmlns:a16="http://schemas.microsoft.com/office/drawing/2014/main" id="{CF629A63-ACFD-32C0-5FF0-A421EB8D479F}"/>
                  </a:ext>
                </a:extLst>
              </p:cNvPr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16;p45">
                <a:extLst>
                  <a:ext uri="{FF2B5EF4-FFF2-40B4-BE49-F238E27FC236}">
                    <a16:creationId xmlns:a16="http://schemas.microsoft.com/office/drawing/2014/main" id="{DA11DD4B-7055-43ED-2D15-01BAE662564F}"/>
                  </a:ext>
                </a:extLst>
              </p:cNvPr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2417;p45">
              <a:extLst>
                <a:ext uri="{FF2B5EF4-FFF2-40B4-BE49-F238E27FC236}">
                  <a16:creationId xmlns:a16="http://schemas.microsoft.com/office/drawing/2014/main" id="{C4E9332E-ED9A-909D-4819-6F3F394A4AD7}"/>
                </a:ext>
              </a:extLst>
            </p:cNvPr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05" name="Google Shape;2418;p45">
                <a:extLst>
                  <a:ext uri="{FF2B5EF4-FFF2-40B4-BE49-F238E27FC236}">
                    <a16:creationId xmlns:a16="http://schemas.microsoft.com/office/drawing/2014/main" id="{3FC05BB1-2FA6-E584-4637-3F7EA1A01469}"/>
                  </a:ext>
                </a:extLst>
              </p:cNvPr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19;p45">
                <a:extLst>
                  <a:ext uri="{FF2B5EF4-FFF2-40B4-BE49-F238E27FC236}">
                    <a16:creationId xmlns:a16="http://schemas.microsoft.com/office/drawing/2014/main" id="{4956D565-5676-1471-D305-7E7352EA9FB8}"/>
                  </a:ext>
                </a:extLst>
              </p:cNvPr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20;p45">
                <a:extLst>
                  <a:ext uri="{FF2B5EF4-FFF2-40B4-BE49-F238E27FC236}">
                    <a16:creationId xmlns:a16="http://schemas.microsoft.com/office/drawing/2014/main" id="{B343827E-A4A8-3B2E-7D39-E3C4A80ACE78}"/>
                  </a:ext>
                </a:extLst>
              </p:cNvPr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1;p45">
                <a:extLst>
                  <a:ext uri="{FF2B5EF4-FFF2-40B4-BE49-F238E27FC236}">
                    <a16:creationId xmlns:a16="http://schemas.microsoft.com/office/drawing/2014/main" id="{52B96ABC-8243-796F-EB09-BE7D489CE5D6}"/>
                  </a:ext>
                </a:extLst>
              </p:cNvPr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22;p45">
                <a:extLst>
                  <a:ext uri="{FF2B5EF4-FFF2-40B4-BE49-F238E27FC236}">
                    <a16:creationId xmlns:a16="http://schemas.microsoft.com/office/drawing/2014/main" id="{271769CE-DB37-A948-8CFE-2180CAB16F4A}"/>
                  </a:ext>
                </a:extLst>
              </p:cNvPr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23;p45">
                <a:extLst>
                  <a:ext uri="{FF2B5EF4-FFF2-40B4-BE49-F238E27FC236}">
                    <a16:creationId xmlns:a16="http://schemas.microsoft.com/office/drawing/2014/main" id="{A349C8B3-01AE-8D51-E67F-93E261E0289D}"/>
                  </a:ext>
                </a:extLst>
              </p:cNvPr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24;p45">
                <a:extLst>
                  <a:ext uri="{FF2B5EF4-FFF2-40B4-BE49-F238E27FC236}">
                    <a16:creationId xmlns:a16="http://schemas.microsoft.com/office/drawing/2014/main" id="{7B2A4F4B-B9D5-460D-1AC8-0DF0DFA3BE58}"/>
                  </a:ext>
                </a:extLst>
              </p:cNvPr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25;p45">
                <a:extLst>
                  <a:ext uri="{FF2B5EF4-FFF2-40B4-BE49-F238E27FC236}">
                    <a16:creationId xmlns:a16="http://schemas.microsoft.com/office/drawing/2014/main" id="{EB58D26D-EB6B-3AA6-7903-1837803B16B1}"/>
                  </a:ext>
                </a:extLst>
              </p:cNvPr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26;p45">
                <a:extLst>
                  <a:ext uri="{FF2B5EF4-FFF2-40B4-BE49-F238E27FC236}">
                    <a16:creationId xmlns:a16="http://schemas.microsoft.com/office/drawing/2014/main" id="{2EB9604D-B83E-67E2-D166-27CAEE72D952}"/>
                  </a:ext>
                </a:extLst>
              </p:cNvPr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27;p45">
                <a:extLst>
                  <a:ext uri="{FF2B5EF4-FFF2-40B4-BE49-F238E27FC236}">
                    <a16:creationId xmlns:a16="http://schemas.microsoft.com/office/drawing/2014/main" id="{469C73C4-A694-CDA3-4474-F97C8B6FBFF1}"/>
                  </a:ext>
                </a:extLst>
              </p:cNvPr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8;p45">
                <a:extLst>
                  <a:ext uri="{FF2B5EF4-FFF2-40B4-BE49-F238E27FC236}">
                    <a16:creationId xmlns:a16="http://schemas.microsoft.com/office/drawing/2014/main" id="{2F219F49-0908-B0D1-8619-B4DC014DD6BB}"/>
                  </a:ext>
                </a:extLst>
              </p:cNvPr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29;p45">
                <a:extLst>
                  <a:ext uri="{FF2B5EF4-FFF2-40B4-BE49-F238E27FC236}">
                    <a16:creationId xmlns:a16="http://schemas.microsoft.com/office/drawing/2014/main" id="{679924B6-A3CD-7812-E78A-92A235590768}"/>
                  </a:ext>
                </a:extLst>
              </p:cNvPr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30;p45">
                <a:extLst>
                  <a:ext uri="{FF2B5EF4-FFF2-40B4-BE49-F238E27FC236}">
                    <a16:creationId xmlns:a16="http://schemas.microsoft.com/office/drawing/2014/main" id="{2D57CA0B-6211-7BE2-FD9F-BB1FCCBC9166}"/>
                  </a:ext>
                </a:extLst>
              </p:cNvPr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31;p45">
                <a:extLst>
                  <a:ext uri="{FF2B5EF4-FFF2-40B4-BE49-F238E27FC236}">
                    <a16:creationId xmlns:a16="http://schemas.microsoft.com/office/drawing/2014/main" id="{0DDDEC53-A0AD-3A3F-0740-86A4466C5896}"/>
                  </a:ext>
                </a:extLst>
              </p:cNvPr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32;p45">
                <a:extLst>
                  <a:ext uri="{FF2B5EF4-FFF2-40B4-BE49-F238E27FC236}">
                    <a16:creationId xmlns:a16="http://schemas.microsoft.com/office/drawing/2014/main" id="{CCA9CBE8-960D-97E1-FD96-95635F8D9B03}"/>
                  </a:ext>
                </a:extLst>
              </p:cNvPr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33;p45">
                <a:extLst>
                  <a:ext uri="{FF2B5EF4-FFF2-40B4-BE49-F238E27FC236}">
                    <a16:creationId xmlns:a16="http://schemas.microsoft.com/office/drawing/2014/main" id="{0AE5E0C6-7BDA-DF90-397B-635B99EAF20F}"/>
                  </a:ext>
                </a:extLst>
              </p:cNvPr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34;p45">
                <a:extLst>
                  <a:ext uri="{FF2B5EF4-FFF2-40B4-BE49-F238E27FC236}">
                    <a16:creationId xmlns:a16="http://schemas.microsoft.com/office/drawing/2014/main" id="{F2351A30-ACEB-FCD3-5420-4D75FA94CCA9}"/>
                  </a:ext>
                </a:extLst>
              </p:cNvPr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35;p45">
                <a:extLst>
                  <a:ext uri="{FF2B5EF4-FFF2-40B4-BE49-F238E27FC236}">
                    <a16:creationId xmlns:a16="http://schemas.microsoft.com/office/drawing/2014/main" id="{9708FAC3-22F3-F155-F8AC-3259E8717FBB}"/>
                  </a:ext>
                </a:extLst>
              </p:cNvPr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36;p45">
                <a:extLst>
                  <a:ext uri="{FF2B5EF4-FFF2-40B4-BE49-F238E27FC236}">
                    <a16:creationId xmlns:a16="http://schemas.microsoft.com/office/drawing/2014/main" id="{86B5AE38-4C51-F980-3FA3-68225CA88B53}"/>
                  </a:ext>
                </a:extLst>
              </p:cNvPr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37;p45">
                <a:extLst>
                  <a:ext uri="{FF2B5EF4-FFF2-40B4-BE49-F238E27FC236}">
                    <a16:creationId xmlns:a16="http://schemas.microsoft.com/office/drawing/2014/main" id="{BD90427A-E482-C174-CCE7-409275EAFDDD}"/>
                  </a:ext>
                </a:extLst>
              </p:cNvPr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38;p45">
                <a:extLst>
                  <a:ext uri="{FF2B5EF4-FFF2-40B4-BE49-F238E27FC236}">
                    <a16:creationId xmlns:a16="http://schemas.microsoft.com/office/drawing/2014/main" id="{8420A11A-3E25-2116-AD4C-4519820D9355}"/>
                  </a:ext>
                </a:extLst>
              </p:cNvPr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39;p45">
                <a:extLst>
                  <a:ext uri="{FF2B5EF4-FFF2-40B4-BE49-F238E27FC236}">
                    <a16:creationId xmlns:a16="http://schemas.microsoft.com/office/drawing/2014/main" id="{3E771F54-424F-2A78-0D92-34587AF9590C}"/>
                  </a:ext>
                </a:extLst>
              </p:cNvPr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40;p45">
                <a:extLst>
                  <a:ext uri="{FF2B5EF4-FFF2-40B4-BE49-F238E27FC236}">
                    <a16:creationId xmlns:a16="http://schemas.microsoft.com/office/drawing/2014/main" id="{D771C74E-538F-C2C5-0756-71197847DBDC}"/>
                  </a:ext>
                </a:extLst>
              </p:cNvPr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41;p45">
                <a:extLst>
                  <a:ext uri="{FF2B5EF4-FFF2-40B4-BE49-F238E27FC236}">
                    <a16:creationId xmlns:a16="http://schemas.microsoft.com/office/drawing/2014/main" id="{B94794AC-4145-3834-04EE-CBE7DEC4F9CC}"/>
                  </a:ext>
                </a:extLst>
              </p:cNvPr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42;p45">
                <a:extLst>
                  <a:ext uri="{FF2B5EF4-FFF2-40B4-BE49-F238E27FC236}">
                    <a16:creationId xmlns:a16="http://schemas.microsoft.com/office/drawing/2014/main" id="{D5AF9AB0-5F92-848F-D589-CAF8BC7C0ACF}"/>
                  </a:ext>
                </a:extLst>
              </p:cNvPr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43;p45">
                <a:extLst>
                  <a:ext uri="{FF2B5EF4-FFF2-40B4-BE49-F238E27FC236}">
                    <a16:creationId xmlns:a16="http://schemas.microsoft.com/office/drawing/2014/main" id="{72107068-E1DD-722B-947A-CDADEDE78AA3}"/>
                  </a:ext>
                </a:extLst>
              </p:cNvPr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44;p45">
                <a:extLst>
                  <a:ext uri="{FF2B5EF4-FFF2-40B4-BE49-F238E27FC236}">
                    <a16:creationId xmlns:a16="http://schemas.microsoft.com/office/drawing/2014/main" id="{E04F9D7C-3A75-4E6E-E418-CD0F8C2AE9D4}"/>
                  </a:ext>
                </a:extLst>
              </p:cNvPr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45;p45">
                <a:extLst>
                  <a:ext uri="{FF2B5EF4-FFF2-40B4-BE49-F238E27FC236}">
                    <a16:creationId xmlns:a16="http://schemas.microsoft.com/office/drawing/2014/main" id="{774F2BA0-312F-A04B-C386-62344BF79FFD}"/>
                  </a:ext>
                </a:extLst>
              </p:cNvPr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46;p45">
                <a:extLst>
                  <a:ext uri="{FF2B5EF4-FFF2-40B4-BE49-F238E27FC236}">
                    <a16:creationId xmlns:a16="http://schemas.microsoft.com/office/drawing/2014/main" id="{9C04EA7F-E57D-74B9-9F53-384252B1EE07}"/>
                  </a:ext>
                </a:extLst>
              </p:cNvPr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47;p45">
                <a:extLst>
                  <a:ext uri="{FF2B5EF4-FFF2-40B4-BE49-F238E27FC236}">
                    <a16:creationId xmlns:a16="http://schemas.microsoft.com/office/drawing/2014/main" id="{6CEA1C31-A612-763B-5562-7C7D8C8A94A9}"/>
                  </a:ext>
                </a:extLst>
              </p:cNvPr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48;p45">
                <a:extLst>
                  <a:ext uri="{FF2B5EF4-FFF2-40B4-BE49-F238E27FC236}">
                    <a16:creationId xmlns:a16="http://schemas.microsoft.com/office/drawing/2014/main" id="{3957F39C-9A05-6162-AE5B-C2E753F85243}"/>
                  </a:ext>
                </a:extLst>
              </p:cNvPr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49;p45">
                <a:extLst>
                  <a:ext uri="{FF2B5EF4-FFF2-40B4-BE49-F238E27FC236}">
                    <a16:creationId xmlns:a16="http://schemas.microsoft.com/office/drawing/2014/main" id="{8561A58D-5D01-5B13-A7B6-25A00862EF86}"/>
                  </a:ext>
                </a:extLst>
              </p:cNvPr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50;p45">
                <a:extLst>
                  <a:ext uri="{FF2B5EF4-FFF2-40B4-BE49-F238E27FC236}">
                    <a16:creationId xmlns:a16="http://schemas.microsoft.com/office/drawing/2014/main" id="{5929F2E8-FF3E-DDD1-C87C-89B1AD17CD61}"/>
                  </a:ext>
                </a:extLst>
              </p:cNvPr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51;p45">
                <a:extLst>
                  <a:ext uri="{FF2B5EF4-FFF2-40B4-BE49-F238E27FC236}">
                    <a16:creationId xmlns:a16="http://schemas.microsoft.com/office/drawing/2014/main" id="{6BE1D4D6-CFFA-7166-E3BA-7D83AD000D87}"/>
                  </a:ext>
                </a:extLst>
              </p:cNvPr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B0E63FF0-57FC-7C9E-ACE2-BD2E9E52222E}"/>
                  </a:ext>
                </a:extLst>
              </p:cNvPr>
              <p:cNvSpPr txBox="1"/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*È stato preso il valore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it-IT" sz="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sz="8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 migliore per ogni algoritmo tra le varie normalizzazioni</a:t>
                </a:r>
              </a:p>
            </p:txBody>
          </p:sp>
        </mc:Choice>
        <mc:Fallback xmlns="">
          <p:sp>
            <p:nvSpPr>
              <p:cNvPr id="214" name="CasellaDiTesto 213">
                <a:extLst>
                  <a:ext uri="{FF2B5EF4-FFF2-40B4-BE49-F238E27FC236}">
                    <a16:creationId xmlns:a16="http://schemas.microsoft.com/office/drawing/2014/main" id="{676582FF-8E0E-022E-29A9-B2E33672A3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3426" y="4867428"/>
                <a:ext cx="3970574" cy="215444"/>
              </a:xfrm>
              <a:prstGeom prst="rect">
                <a:avLst/>
              </a:prstGeom>
              <a:blipFill>
                <a:blip r:embed="rId3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9042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3" name="Google Shape;333;p17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Conclusioni</a:t>
            </a:r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88" y="1716953"/>
            <a:ext cx="3343200" cy="2131072"/>
            <a:chOff x="695388" y="1659803"/>
            <a:chExt cx="3343200" cy="2131072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1447118" y="1659803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88" y="2090769"/>
              <a:ext cx="3343200" cy="17001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manuale siamo riusciti ampiamente a superare i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criteri di successo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questo grazie all’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esperienza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sperimentazione.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br>
                <a:rPr lang="it-IT" sz="1100" dirty="0">
                  <a:latin typeface="Roboto"/>
                  <a:ea typeface="Roboto"/>
                  <a:cs typeface="Roboto"/>
                  <a:sym typeface="Roboto"/>
                </a:rPr>
              </a:b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risultati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Migliori prestazioni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Necessità di conoscenza e competenza sui dati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61205" y="1688018"/>
            <a:ext cx="3343200" cy="2230187"/>
            <a:chOff x="5161205" y="1630868"/>
            <a:chExt cx="3343200" cy="1436053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810970" y="1630868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Automatico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61205" y="1933521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In modalità automatica non siamo riusciti a ottenere il  massimo dai dati ma sicuramente abbiamo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ottenuto risultati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 più che </a:t>
              </a: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sufficienti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Pro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Nessuna conoscenza pregressa</a:t>
              </a:r>
            </a:p>
            <a:p>
              <a:pPr marL="2540" lvl="7">
                <a:buSzPts val="1400"/>
              </a:pPr>
              <a:r>
                <a:rPr lang="it-IT" sz="1100" b="1" dirty="0">
                  <a:latin typeface="Roboto"/>
                  <a:ea typeface="Roboto"/>
                  <a:cs typeface="Roboto"/>
                  <a:sym typeface="Roboto"/>
                </a:rPr>
                <a:t>Contro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Risultati non ottimi</a:t>
              </a:r>
            </a:p>
            <a:p>
              <a:pPr marL="173990" lvl="7" indent="-171450">
                <a:buSzPts val="1400"/>
                <a:buFont typeface="Arial" panose="020B0604020202020204" pitchFamily="34" charset="0"/>
                <a:buChar char="•"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Prestazioni non ottime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>
            <a:hlinkClick r:id="rId3" action="ppaction://hlinksldjump"/>
          </p:cNvPr>
          <p:cNvSpPr/>
          <p:nvPr/>
        </p:nvSpPr>
        <p:spPr>
          <a:xfrm>
            <a:off x="4174983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332;p17">
            <a:extLst>
              <a:ext uri="{FF2B5EF4-FFF2-40B4-BE49-F238E27FC236}">
                <a16:creationId xmlns:a16="http://schemas.microsoft.com/office/drawing/2014/main" id="{3516A8E6-5867-9410-BBCF-5F6A6710E1DD}"/>
              </a:ext>
            </a:extLst>
          </p:cNvPr>
          <p:cNvSpPr/>
          <p:nvPr/>
        </p:nvSpPr>
        <p:spPr>
          <a:xfrm>
            <a:off x="3416881" y="865349"/>
            <a:ext cx="5556289" cy="1827702"/>
          </a:xfrm>
          <a:prstGeom prst="roundRect">
            <a:avLst>
              <a:gd name="adj" fmla="val 16667"/>
            </a:avLst>
          </a:prstGeom>
          <a:solidFill>
            <a:srgbClr val="EA4827">
              <a:alpha val="3291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0EC408AD-B4C6-E9B8-350E-41C1CC87AEBF}"/>
              </a:ext>
            </a:extLst>
          </p:cNvPr>
          <p:cNvSpPr/>
          <p:nvPr/>
        </p:nvSpPr>
        <p:spPr>
          <a:xfrm>
            <a:off x="3416881" y="2796549"/>
            <a:ext cx="5556290" cy="1827702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9622A7-0BEC-B3B3-765C-E20172AE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Manuale vs Automatica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6BC5A38B-37BA-E243-0569-371457FD3656}"/>
              </a:ext>
            </a:extLst>
          </p:cNvPr>
          <p:cNvGrpSpPr/>
          <p:nvPr/>
        </p:nvGrpSpPr>
        <p:grpSpPr>
          <a:xfrm>
            <a:off x="164256" y="1055805"/>
            <a:ext cx="1159200" cy="398451"/>
            <a:chOff x="387196" y="1474283"/>
            <a:chExt cx="1159200" cy="398451"/>
          </a:xfrm>
        </p:grpSpPr>
        <p:sp>
          <p:nvSpPr>
            <p:cNvPr id="20" name="Google Shape;332;p17">
              <a:extLst>
                <a:ext uri="{FF2B5EF4-FFF2-40B4-BE49-F238E27FC236}">
                  <a16:creationId xmlns:a16="http://schemas.microsoft.com/office/drawing/2014/main" id="{DAC761C7-77C7-6740-7C7E-4B3679B17497}"/>
                </a:ext>
              </a:extLst>
            </p:cNvPr>
            <p:cNvSpPr/>
            <p:nvPr/>
          </p:nvSpPr>
          <p:spPr>
            <a:xfrm>
              <a:off x="413745" y="1474283"/>
              <a:ext cx="1132650" cy="398451"/>
            </a:xfrm>
            <a:prstGeom prst="roundRect">
              <a:avLst>
                <a:gd name="adj" fmla="val 16667"/>
              </a:avLst>
            </a:prstGeom>
            <a:solidFill>
              <a:srgbClr val="EA4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D9923B48-B202-ACE9-A785-4F34F4AC9167}"/>
                </a:ext>
              </a:extLst>
            </p:cNvPr>
            <p:cNvSpPr txBox="1"/>
            <p:nvPr/>
          </p:nvSpPr>
          <p:spPr>
            <a:xfrm>
              <a:off x="387196" y="1514655"/>
              <a:ext cx="1159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Automatica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F4303613-E02D-4552-10BE-F4F9A6DDE048}"/>
              </a:ext>
            </a:extLst>
          </p:cNvPr>
          <p:cNvGrpSpPr/>
          <p:nvPr/>
        </p:nvGrpSpPr>
        <p:grpSpPr>
          <a:xfrm>
            <a:off x="1726234" y="1055805"/>
            <a:ext cx="1363108" cy="398451"/>
            <a:chOff x="1940467" y="1474283"/>
            <a:chExt cx="1363108" cy="398451"/>
          </a:xfrm>
        </p:grpSpPr>
        <p:sp>
          <p:nvSpPr>
            <p:cNvPr id="21" name="Google Shape;332;p17">
              <a:extLst>
                <a:ext uri="{FF2B5EF4-FFF2-40B4-BE49-F238E27FC236}">
                  <a16:creationId xmlns:a16="http://schemas.microsoft.com/office/drawing/2014/main" id="{FD29ED23-4422-A38D-3509-1D658F539167}"/>
                </a:ext>
              </a:extLst>
            </p:cNvPr>
            <p:cNvSpPr/>
            <p:nvPr/>
          </p:nvSpPr>
          <p:spPr>
            <a:xfrm>
              <a:off x="1940467" y="1474283"/>
              <a:ext cx="1363108" cy="398451"/>
            </a:xfrm>
            <a:prstGeom prst="roundRect">
              <a:avLst>
                <a:gd name="adj" fmla="val 16667"/>
              </a:avLst>
            </a:prstGeom>
            <a:solidFill>
              <a:srgbClr val="EA4827">
                <a:alpha val="3291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F2BB746-0B90-E827-8CD6-69F93094F398}"/>
                </a:ext>
              </a:extLst>
            </p:cNvPr>
            <p:cNvSpPr txBox="1"/>
            <p:nvPr/>
          </p:nvSpPr>
          <p:spPr>
            <a:xfrm>
              <a:off x="1945511" y="1514654"/>
              <a:ext cx="13580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Decision</a:t>
              </a:r>
              <a:r>
                <a:rPr lang="it-IT" b="1" dirty="0"/>
                <a:t> </a:t>
              </a:r>
              <a:r>
                <a:rPr lang="it-IT" b="1" dirty="0" err="1"/>
                <a:t>Tree</a:t>
              </a:r>
              <a:endParaRPr lang="it-IT" b="1" dirty="0"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975B4B69-5FD7-5C27-848A-0FA890C0C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011" y="979713"/>
            <a:ext cx="2159999" cy="1620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54FD346-2819-EED8-ABBA-2EC7D7A01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730" y="979713"/>
            <a:ext cx="2160000" cy="1620000"/>
          </a:xfrm>
          <a:prstGeom prst="rect">
            <a:avLst/>
          </a:prstGeom>
        </p:spPr>
      </p:pic>
      <p:pic>
        <p:nvPicPr>
          <p:cNvPr id="8" name="Immagine 7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057BEC67-19B4-3616-E4BF-683CD45F8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010" y="2900753"/>
            <a:ext cx="2160000" cy="1620000"/>
          </a:xfrm>
          <a:prstGeom prst="rect">
            <a:avLst/>
          </a:prstGeom>
        </p:spPr>
      </p:pic>
      <p:pic>
        <p:nvPicPr>
          <p:cNvPr id="10" name="Immagine 9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B8D95A65-52DD-FF9E-FEFE-41A532D54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730" y="2900753"/>
            <a:ext cx="2160000" cy="1620000"/>
          </a:xfrm>
          <a:prstGeom prst="rect">
            <a:avLst/>
          </a:prstGeom>
          <a:effectLst/>
        </p:spPr>
      </p:pic>
      <p:grpSp>
        <p:nvGrpSpPr>
          <p:cNvPr id="26" name="Gruppo 25">
            <a:extLst>
              <a:ext uri="{FF2B5EF4-FFF2-40B4-BE49-F238E27FC236}">
                <a16:creationId xmlns:a16="http://schemas.microsoft.com/office/drawing/2014/main" id="{D1FE25E9-0A0C-8667-EE9E-259F721D4078}"/>
              </a:ext>
            </a:extLst>
          </p:cNvPr>
          <p:cNvGrpSpPr/>
          <p:nvPr/>
        </p:nvGrpSpPr>
        <p:grpSpPr>
          <a:xfrm>
            <a:off x="322386" y="2075235"/>
            <a:ext cx="913975" cy="371400"/>
            <a:chOff x="507999" y="3475728"/>
            <a:chExt cx="913975" cy="371400"/>
          </a:xfrm>
        </p:grpSpPr>
        <p:sp>
          <p:nvSpPr>
            <p:cNvPr id="16" name="Google Shape;333;p17">
              <a:extLst>
                <a:ext uri="{FF2B5EF4-FFF2-40B4-BE49-F238E27FC236}">
                  <a16:creationId xmlns:a16="http://schemas.microsoft.com/office/drawing/2014/main" id="{04E82924-EBE3-6A73-20AD-B2E7159F4923}"/>
                </a:ext>
              </a:extLst>
            </p:cNvPr>
            <p:cNvSpPr/>
            <p:nvPr/>
          </p:nvSpPr>
          <p:spPr>
            <a:xfrm>
              <a:off x="507999" y="3475728"/>
              <a:ext cx="913975" cy="371400"/>
            </a:xfrm>
            <a:prstGeom prst="roundRect">
              <a:avLst>
                <a:gd name="adj" fmla="val 16667"/>
              </a:avLst>
            </a:prstGeom>
            <a:solidFill>
              <a:srgbClr val="E4E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984E6366-B53F-96C4-A645-FFEEE3CFDFD8}"/>
                </a:ext>
              </a:extLst>
            </p:cNvPr>
            <p:cNvSpPr txBox="1"/>
            <p:nvPr/>
          </p:nvSpPr>
          <p:spPr>
            <a:xfrm>
              <a:off x="507999" y="3508612"/>
              <a:ext cx="89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>
                  <a:solidFill>
                    <a:schemeClr val="bg1"/>
                  </a:solidFill>
                </a:rPr>
                <a:t>Manuale</a:t>
              </a:r>
            </a:p>
          </p:txBody>
        </p:sp>
      </p:grp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CD6142DF-2745-3780-E818-63C019369A55}"/>
              </a:ext>
            </a:extLst>
          </p:cNvPr>
          <p:cNvGrpSpPr/>
          <p:nvPr/>
        </p:nvGrpSpPr>
        <p:grpSpPr>
          <a:xfrm>
            <a:off x="1709885" y="2090214"/>
            <a:ext cx="870751" cy="371400"/>
            <a:chOff x="2184620" y="3475728"/>
            <a:chExt cx="870751" cy="371400"/>
          </a:xfrm>
        </p:grpSpPr>
        <p:sp>
          <p:nvSpPr>
            <p:cNvPr id="19" name="Google Shape;333;p17">
              <a:extLst>
                <a:ext uri="{FF2B5EF4-FFF2-40B4-BE49-F238E27FC236}">
                  <a16:creationId xmlns:a16="http://schemas.microsoft.com/office/drawing/2014/main" id="{CBA57842-37E0-7D00-B5E5-5A357A82B47C}"/>
                </a:ext>
              </a:extLst>
            </p:cNvPr>
            <p:cNvSpPr/>
            <p:nvPr/>
          </p:nvSpPr>
          <p:spPr>
            <a:xfrm>
              <a:off x="2184620" y="3475728"/>
              <a:ext cx="870751" cy="371400"/>
            </a:xfrm>
            <a:prstGeom prst="roundRect">
              <a:avLst>
                <a:gd name="adj" fmla="val 16667"/>
              </a:avLst>
            </a:prstGeom>
            <a:solidFill>
              <a:srgbClr val="E4EA2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F97AA412-DB17-203D-6AE6-640C035904AB}"/>
                </a:ext>
              </a:extLst>
            </p:cNvPr>
            <p:cNvSpPr txBox="1"/>
            <p:nvPr/>
          </p:nvSpPr>
          <p:spPr>
            <a:xfrm>
              <a:off x="2241528" y="3508612"/>
              <a:ext cx="793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b="1" dirty="0" err="1"/>
                <a:t>NuSVR</a:t>
              </a:r>
              <a:endParaRPr lang="it-IT" b="1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/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:0.99</a:t>
                </a:r>
              </a:p>
            </p:txBody>
          </p:sp>
        </mc:Choice>
        <mc:Fallback xmlns="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1D44657B-2778-5E26-D37D-8B65722D58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5450" y="3556511"/>
                <a:ext cx="784061" cy="307777"/>
              </a:xfrm>
              <a:prstGeom prst="rect">
                <a:avLst/>
              </a:prstGeom>
              <a:blipFill>
                <a:blip r:embed="rId6"/>
                <a:stretch>
                  <a:fillRect r="-1587" b="-1923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/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t-IT" dirty="0"/>
                  <a:t>: 0.88</a:t>
                </a: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F373234A-89A6-75F4-42F9-B064933FB9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6593" y="1564957"/>
                <a:ext cx="833754" cy="307777"/>
              </a:xfrm>
              <a:prstGeom prst="rect">
                <a:avLst/>
              </a:prstGeom>
              <a:blipFill>
                <a:blip r:embed="rId7"/>
                <a:stretch>
                  <a:fillRect t="-4000" r="-1493" b="-20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Connettore 1 30">
            <a:extLst>
              <a:ext uri="{FF2B5EF4-FFF2-40B4-BE49-F238E27FC236}">
                <a16:creationId xmlns:a16="http://schemas.microsoft.com/office/drawing/2014/main" id="{E21BED5D-024C-8F1F-9A19-248E9A953536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323456" y="1250065"/>
            <a:ext cx="407822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1 43">
            <a:extLst>
              <a:ext uri="{FF2B5EF4-FFF2-40B4-BE49-F238E27FC236}">
                <a16:creationId xmlns:a16="http://schemas.microsoft.com/office/drawing/2014/main" id="{6A187953-BC7C-2402-4141-6AD095B492AD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1215838" y="2262008"/>
            <a:ext cx="494047" cy="13906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oogle Shape;1287;p30">
            <a:extLst>
              <a:ext uri="{FF2B5EF4-FFF2-40B4-BE49-F238E27FC236}">
                <a16:creationId xmlns:a16="http://schemas.microsoft.com/office/drawing/2014/main" id="{75D2640F-96A8-B0A6-EE95-FB3849ACBFA8}"/>
              </a:ext>
            </a:extLst>
          </p:cNvPr>
          <p:cNvGrpSpPr>
            <a:grpSpLocks noChangeAspect="1"/>
          </p:cNvGrpSpPr>
          <p:nvPr/>
        </p:nvGrpSpPr>
        <p:grpSpPr>
          <a:xfrm>
            <a:off x="704480" y="2835016"/>
            <a:ext cx="1635972" cy="2058543"/>
            <a:chOff x="3229376" y="1038225"/>
            <a:chExt cx="2990047" cy="3762375"/>
          </a:xfrm>
        </p:grpSpPr>
        <p:grpSp>
          <p:nvGrpSpPr>
            <p:cNvPr id="99" name="Google Shape;1288;p30">
              <a:extLst>
                <a:ext uri="{FF2B5EF4-FFF2-40B4-BE49-F238E27FC236}">
                  <a16:creationId xmlns:a16="http://schemas.microsoft.com/office/drawing/2014/main" id="{2AD451A9-87A3-73DF-AE2E-6121D8AF6993}"/>
                </a:ext>
              </a:extLst>
            </p:cNvPr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04" name="Google Shape;1289;p30">
                <a:extLst>
                  <a:ext uri="{FF2B5EF4-FFF2-40B4-BE49-F238E27FC236}">
                    <a16:creationId xmlns:a16="http://schemas.microsoft.com/office/drawing/2014/main" id="{8D9F77A5-1FD8-CCD6-AC99-094D39857189}"/>
                  </a:ext>
                </a:extLst>
              </p:cNvPr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" name="Google Shape;1290;p30">
                <a:extLst>
                  <a:ext uri="{FF2B5EF4-FFF2-40B4-BE49-F238E27FC236}">
                    <a16:creationId xmlns:a16="http://schemas.microsoft.com/office/drawing/2014/main" id="{798AE878-8578-01BE-9CE0-CAA5A198A169}"/>
                  </a:ext>
                </a:extLst>
              </p:cNvPr>
              <p:cNvGrpSpPr/>
              <p:nvPr/>
            </p:nvGrpSpPr>
            <p:grpSpPr>
              <a:xfrm>
                <a:off x="3076803" y="1122657"/>
                <a:ext cx="2846762" cy="3609149"/>
                <a:chOff x="5746228" y="1003890"/>
                <a:chExt cx="2940566" cy="3728074"/>
              </a:xfrm>
            </p:grpSpPr>
            <p:grpSp>
              <p:nvGrpSpPr>
                <p:cNvPr id="106" name="Google Shape;1291;p30">
                  <a:extLst>
                    <a:ext uri="{FF2B5EF4-FFF2-40B4-BE49-F238E27FC236}">
                      <a16:creationId xmlns:a16="http://schemas.microsoft.com/office/drawing/2014/main" id="{431A816F-9371-EC3B-4D8C-B0902D24578C}"/>
                    </a:ext>
                  </a:extLst>
                </p:cNvPr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45" name="Google Shape;1292;p30">
                    <a:extLst>
                      <a:ext uri="{FF2B5EF4-FFF2-40B4-BE49-F238E27FC236}">
                        <a16:creationId xmlns:a16="http://schemas.microsoft.com/office/drawing/2014/main" id="{CA8E0C2C-E4AB-8FB9-8169-06B7E1602002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293;p30">
                    <a:extLst>
                      <a:ext uri="{FF2B5EF4-FFF2-40B4-BE49-F238E27FC236}">
                        <a16:creationId xmlns:a16="http://schemas.microsoft.com/office/drawing/2014/main" id="{8FD44CE2-4BE8-D3DA-EDBF-B1F6FCD7E693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294;p30">
                    <a:extLst>
                      <a:ext uri="{FF2B5EF4-FFF2-40B4-BE49-F238E27FC236}">
                        <a16:creationId xmlns:a16="http://schemas.microsoft.com/office/drawing/2014/main" id="{4A593B2E-DD63-A35D-1943-BBAC02506B44}"/>
                      </a:ext>
                    </a:extLst>
                  </p:cNvPr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295;p30">
                    <a:extLst>
                      <a:ext uri="{FF2B5EF4-FFF2-40B4-BE49-F238E27FC236}">
                        <a16:creationId xmlns:a16="http://schemas.microsoft.com/office/drawing/2014/main" id="{5EE0ED30-9916-1EEB-A71E-C7852CE778C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296;p30">
                    <a:extLst>
                      <a:ext uri="{FF2B5EF4-FFF2-40B4-BE49-F238E27FC236}">
                        <a16:creationId xmlns:a16="http://schemas.microsoft.com/office/drawing/2014/main" id="{8878252C-474E-D839-FF8B-F523A2A397F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297;p30">
                    <a:extLst>
                      <a:ext uri="{FF2B5EF4-FFF2-40B4-BE49-F238E27FC236}">
                        <a16:creationId xmlns:a16="http://schemas.microsoft.com/office/drawing/2014/main" id="{E4614B17-361A-7394-E9B1-563BB74F339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298;p30">
                    <a:extLst>
                      <a:ext uri="{FF2B5EF4-FFF2-40B4-BE49-F238E27FC236}">
                        <a16:creationId xmlns:a16="http://schemas.microsoft.com/office/drawing/2014/main" id="{7187F00F-8B57-A2D7-DCDE-A776AD833B52}"/>
                      </a:ext>
                    </a:extLst>
                  </p:cNvPr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299;p30">
                    <a:extLst>
                      <a:ext uri="{FF2B5EF4-FFF2-40B4-BE49-F238E27FC236}">
                        <a16:creationId xmlns:a16="http://schemas.microsoft.com/office/drawing/2014/main" id="{E2FB1729-FADB-1856-0842-97680573D282}"/>
                      </a:ext>
                    </a:extLst>
                  </p:cNvPr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300;p30">
                    <a:extLst>
                      <a:ext uri="{FF2B5EF4-FFF2-40B4-BE49-F238E27FC236}">
                        <a16:creationId xmlns:a16="http://schemas.microsoft.com/office/drawing/2014/main" id="{DE3A62A3-E4B4-5FE2-5A34-81945E95B876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301;p30">
                    <a:extLst>
                      <a:ext uri="{FF2B5EF4-FFF2-40B4-BE49-F238E27FC236}">
                        <a16:creationId xmlns:a16="http://schemas.microsoft.com/office/drawing/2014/main" id="{1700F858-B63F-469D-C985-4B855CC3F768}"/>
                      </a:ext>
                    </a:extLst>
                  </p:cNvPr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302;p30">
                    <a:extLst>
                      <a:ext uri="{FF2B5EF4-FFF2-40B4-BE49-F238E27FC236}">
                        <a16:creationId xmlns:a16="http://schemas.microsoft.com/office/drawing/2014/main" id="{CB1C4361-AAD4-60FE-DF5F-1F3EE09E890F}"/>
                      </a:ext>
                    </a:extLst>
                  </p:cNvPr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303;p30">
                    <a:extLst>
                      <a:ext uri="{FF2B5EF4-FFF2-40B4-BE49-F238E27FC236}">
                        <a16:creationId xmlns:a16="http://schemas.microsoft.com/office/drawing/2014/main" id="{508260AC-21E8-4CB2-7958-A627FFE640A2}"/>
                      </a:ext>
                    </a:extLst>
                  </p:cNvPr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304;p30">
                    <a:extLst>
                      <a:ext uri="{FF2B5EF4-FFF2-40B4-BE49-F238E27FC236}">
                        <a16:creationId xmlns:a16="http://schemas.microsoft.com/office/drawing/2014/main" id="{A0B52BB2-7FCA-BED8-171B-6C82E8A49B91}"/>
                      </a:ext>
                    </a:extLst>
                  </p:cNvPr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305;p30">
                    <a:extLst>
                      <a:ext uri="{FF2B5EF4-FFF2-40B4-BE49-F238E27FC236}">
                        <a16:creationId xmlns:a16="http://schemas.microsoft.com/office/drawing/2014/main" id="{C7035871-9C3A-0141-3DCA-CC98CF5C66D6}"/>
                      </a:ext>
                    </a:extLst>
                  </p:cNvPr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306;p30">
                    <a:extLst>
                      <a:ext uri="{FF2B5EF4-FFF2-40B4-BE49-F238E27FC236}">
                        <a16:creationId xmlns:a16="http://schemas.microsoft.com/office/drawing/2014/main" id="{DD246ECF-465A-A420-7C3E-5AD775D78F4A}"/>
                      </a:ext>
                    </a:extLst>
                  </p:cNvPr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307;p30">
                    <a:extLst>
                      <a:ext uri="{FF2B5EF4-FFF2-40B4-BE49-F238E27FC236}">
                        <a16:creationId xmlns:a16="http://schemas.microsoft.com/office/drawing/2014/main" id="{471DE40C-0DA3-01EB-25AB-0E043A959E31}"/>
                      </a:ext>
                    </a:extLst>
                  </p:cNvPr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308;p30">
                    <a:extLst>
                      <a:ext uri="{FF2B5EF4-FFF2-40B4-BE49-F238E27FC236}">
                        <a16:creationId xmlns:a16="http://schemas.microsoft.com/office/drawing/2014/main" id="{B268D795-3D36-C8DD-C75A-2B4B50D0B379}"/>
                      </a:ext>
                    </a:extLst>
                  </p:cNvPr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309;p30">
                    <a:extLst>
                      <a:ext uri="{FF2B5EF4-FFF2-40B4-BE49-F238E27FC236}">
                        <a16:creationId xmlns:a16="http://schemas.microsoft.com/office/drawing/2014/main" id="{12EF76C6-5BA6-042C-0A6C-7E7007046477}"/>
                      </a:ext>
                    </a:extLst>
                  </p:cNvPr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310;p30">
                    <a:extLst>
                      <a:ext uri="{FF2B5EF4-FFF2-40B4-BE49-F238E27FC236}">
                        <a16:creationId xmlns:a16="http://schemas.microsoft.com/office/drawing/2014/main" id="{736D9743-E67F-24F1-CCB4-C0B434AED57A}"/>
                      </a:ext>
                    </a:extLst>
                  </p:cNvPr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311;p30">
                    <a:extLst>
                      <a:ext uri="{FF2B5EF4-FFF2-40B4-BE49-F238E27FC236}">
                        <a16:creationId xmlns:a16="http://schemas.microsoft.com/office/drawing/2014/main" id="{6A9CFAD1-7395-B24A-C90F-6979F3A18CDB}"/>
                      </a:ext>
                    </a:extLst>
                  </p:cNvPr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312;p30">
                    <a:extLst>
                      <a:ext uri="{FF2B5EF4-FFF2-40B4-BE49-F238E27FC236}">
                        <a16:creationId xmlns:a16="http://schemas.microsoft.com/office/drawing/2014/main" id="{7ED2CA87-D392-3AEE-66BF-98F310EDD06E}"/>
                      </a:ext>
                    </a:extLst>
                  </p:cNvPr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313;p30">
                    <a:extLst>
                      <a:ext uri="{FF2B5EF4-FFF2-40B4-BE49-F238E27FC236}">
                        <a16:creationId xmlns:a16="http://schemas.microsoft.com/office/drawing/2014/main" id="{BD6424AA-2C7D-E71D-BBC8-B383A8CF95AA}"/>
                      </a:ext>
                    </a:extLst>
                  </p:cNvPr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314;p30">
                    <a:extLst>
                      <a:ext uri="{FF2B5EF4-FFF2-40B4-BE49-F238E27FC236}">
                        <a16:creationId xmlns:a16="http://schemas.microsoft.com/office/drawing/2014/main" id="{93434618-CDF7-C2CA-7D99-2BDF69177812}"/>
                      </a:ext>
                    </a:extLst>
                  </p:cNvPr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315;p30">
                    <a:extLst>
                      <a:ext uri="{FF2B5EF4-FFF2-40B4-BE49-F238E27FC236}">
                        <a16:creationId xmlns:a16="http://schemas.microsoft.com/office/drawing/2014/main" id="{326DB9C5-AC52-46DC-DFAE-71FCA38B73F8}"/>
                      </a:ext>
                    </a:extLst>
                  </p:cNvPr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316;p30">
                    <a:extLst>
                      <a:ext uri="{FF2B5EF4-FFF2-40B4-BE49-F238E27FC236}">
                        <a16:creationId xmlns:a16="http://schemas.microsoft.com/office/drawing/2014/main" id="{7AD4C366-197E-A01C-7E3F-6A2908BC7478}"/>
                      </a:ext>
                    </a:extLst>
                  </p:cNvPr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317;p30">
                    <a:extLst>
                      <a:ext uri="{FF2B5EF4-FFF2-40B4-BE49-F238E27FC236}">
                        <a16:creationId xmlns:a16="http://schemas.microsoft.com/office/drawing/2014/main" id="{5F34E5DF-C455-CE98-8852-FC3B08E4F6D2}"/>
                      </a:ext>
                    </a:extLst>
                  </p:cNvPr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318;p30">
                    <a:extLst>
                      <a:ext uri="{FF2B5EF4-FFF2-40B4-BE49-F238E27FC236}">
                        <a16:creationId xmlns:a16="http://schemas.microsoft.com/office/drawing/2014/main" id="{58B04A89-D083-D81C-5A2D-97E3777F29AA}"/>
                      </a:ext>
                    </a:extLst>
                  </p:cNvPr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319;p30">
                    <a:extLst>
                      <a:ext uri="{FF2B5EF4-FFF2-40B4-BE49-F238E27FC236}">
                        <a16:creationId xmlns:a16="http://schemas.microsoft.com/office/drawing/2014/main" id="{8D25B1E9-C40A-2031-BF09-D4A4FE025E99}"/>
                      </a:ext>
                    </a:extLst>
                  </p:cNvPr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320;p30">
                    <a:extLst>
                      <a:ext uri="{FF2B5EF4-FFF2-40B4-BE49-F238E27FC236}">
                        <a16:creationId xmlns:a16="http://schemas.microsoft.com/office/drawing/2014/main" id="{3F568BB7-BBC3-3ABE-E0D9-22B7CA6938C7}"/>
                      </a:ext>
                    </a:extLst>
                  </p:cNvPr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321;p30">
                    <a:extLst>
                      <a:ext uri="{FF2B5EF4-FFF2-40B4-BE49-F238E27FC236}">
                        <a16:creationId xmlns:a16="http://schemas.microsoft.com/office/drawing/2014/main" id="{F3CD7AC8-E428-F822-8AF2-86AF0A77E7C1}"/>
                      </a:ext>
                    </a:extLst>
                  </p:cNvPr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322;p30">
                    <a:extLst>
                      <a:ext uri="{FF2B5EF4-FFF2-40B4-BE49-F238E27FC236}">
                        <a16:creationId xmlns:a16="http://schemas.microsoft.com/office/drawing/2014/main" id="{8B441481-D69F-F496-8121-974FE6774FF6}"/>
                      </a:ext>
                    </a:extLst>
                  </p:cNvPr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323;p30">
                    <a:extLst>
                      <a:ext uri="{FF2B5EF4-FFF2-40B4-BE49-F238E27FC236}">
                        <a16:creationId xmlns:a16="http://schemas.microsoft.com/office/drawing/2014/main" id="{48971A81-D39C-6660-B3CF-515C01C5112B}"/>
                      </a:ext>
                    </a:extLst>
                  </p:cNvPr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324;p30">
                    <a:extLst>
                      <a:ext uri="{FF2B5EF4-FFF2-40B4-BE49-F238E27FC236}">
                        <a16:creationId xmlns:a16="http://schemas.microsoft.com/office/drawing/2014/main" id="{4A001D7B-1B79-DF82-90BD-6D73DD215457}"/>
                      </a:ext>
                    </a:extLst>
                  </p:cNvPr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325;p30">
                    <a:extLst>
                      <a:ext uri="{FF2B5EF4-FFF2-40B4-BE49-F238E27FC236}">
                        <a16:creationId xmlns:a16="http://schemas.microsoft.com/office/drawing/2014/main" id="{CA235A1E-D5F1-21A2-16E4-5A579820D386}"/>
                      </a:ext>
                    </a:extLst>
                  </p:cNvPr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7" name="Google Shape;1326;p30">
                  <a:extLst>
                    <a:ext uri="{FF2B5EF4-FFF2-40B4-BE49-F238E27FC236}">
                      <a16:creationId xmlns:a16="http://schemas.microsoft.com/office/drawing/2014/main" id="{F1449FFD-895C-0311-406F-C16FFF4F4551}"/>
                    </a:ext>
                  </a:extLst>
                </p:cNvPr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327;p30">
                  <a:extLst>
                    <a:ext uri="{FF2B5EF4-FFF2-40B4-BE49-F238E27FC236}">
                      <a16:creationId xmlns:a16="http://schemas.microsoft.com/office/drawing/2014/main" id="{62CC02A1-B265-DCD0-A5C6-AA076D6B755B}"/>
                    </a:ext>
                  </a:extLst>
                </p:cNvPr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328;p30">
                  <a:extLst>
                    <a:ext uri="{FF2B5EF4-FFF2-40B4-BE49-F238E27FC236}">
                      <a16:creationId xmlns:a16="http://schemas.microsoft.com/office/drawing/2014/main" id="{709F90B6-473D-9E83-FCB2-A37329BB0E20}"/>
                    </a:ext>
                  </a:extLst>
                </p:cNvPr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329;p30">
                  <a:extLst>
                    <a:ext uri="{FF2B5EF4-FFF2-40B4-BE49-F238E27FC236}">
                      <a16:creationId xmlns:a16="http://schemas.microsoft.com/office/drawing/2014/main" id="{033866E2-0166-BD05-3693-1C807F86A23C}"/>
                    </a:ext>
                  </a:extLst>
                </p:cNvPr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330;p30">
                  <a:extLst>
                    <a:ext uri="{FF2B5EF4-FFF2-40B4-BE49-F238E27FC236}">
                      <a16:creationId xmlns:a16="http://schemas.microsoft.com/office/drawing/2014/main" id="{1636EC9D-135B-A462-A097-78797FAC0B4A}"/>
                    </a:ext>
                  </a:extLst>
                </p:cNvPr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331;p30">
                  <a:extLst>
                    <a:ext uri="{FF2B5EF4-FFF2-40B4-BE49-F238E27FC236}">
                      <a16:creationId xmlns:a16="http://schemas.microsoft.com/office/drawing/2014/main" id="{02AB8297-AAF4-8A83-B131-44587BEB2EAE}"/>
                    </a:ext>
                  </a:extLst>
                </p:cNvPr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332;p30">
                  <a:extLst>
                    <a:ext uri="{FF2B5EF4-FFF2-40B4-BE49-F238E27FC236}">
                      <a16:creationId xmlns:a16="http://schemas.microsoft.com/office/drawing/2014/main" id="{5016AC22-5252-7A0A-04A6-C140234C059B}"/>
                    </a:ext>
                  </a:extLst>
                </p:cNvPr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333;p30">
                  <a:extLst>
                    <a:ext uri="{FF2B5EF4-FFF2-40B4-BE49-F238E27FC236}">
                      <a16:creationId xmlns:a16="http://schemas.microsoft.com/office/drawing/2014/main" id="{AD2AA0A5-1FCE-FA7F-A071-88B660A0E718}"/>
                    </a:ext>
                  </a:extLst>
                </p:cNvPr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334;p30">
                  <a:extLst>
                    <a:ext uri="{FF2B5EF4-FFF2-40B4-BE49-F238E27FC236}">
                      <a16:creationId xmlns:a16="http://schemas.microsoft.com/office/drawing/2014/main" id="{A68E0C3A-05C8-2465-26AA-E54D7CCE3509}"/>
                    </a:ext>
                  </a:extLst>
                </p:cNvPr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335;p30">
                  <a:extLst>
                    <a:ext uri="{FF2B5EF4-FFF2-40B4-BE49-F238E27FC236}">
                      <a16:creationId xmlns:a16="http://schemas.microsoft.com/office/drawing/2014/main" id="{9DE0F6CA-BDC1-DAAF-D510-20A19B882D2D}"/>
                    </a:ext>
                  </a:extLst>
                </p:cNvPr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336;p30">
                  <a:extLst>
                    <a:ext uri="{FF2B5EF4-FFF2-40B4-BE49-F238E27FC236}">
                      <a16:creationId xmlns:a16="http://schemas.microsoft.com/office/drawing/2014/main" id="{69A04875-14EA-F0CF-F9DA-E5B74AD0F46A}"/>
                    </a:ext>
                  </a:extLst>
                </p:cNvPr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337;p30">
                  <a:extLst>
                    <a:ext uri="{FF2B5EF4-FFF2-40B4-BE49-F238E27FC236}">
                      <a16:creationId xmlns:a16="http://schemas.microsoft.com/office/drawing/2014/main" id="{F6C574D3-FB0D-2DC1-C0A5-2D5EEB0F020D}"/>
                    </a:ext>
                  </a:extLst>
                </p:cNvPr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338;p30">
                  <a:extLst>
                    <a:ext uri="{FF2B5EF4-FFF2-40B4-BE49-F238E27FC236}">
                      <a16:creationId xmlns:a16="http://schemas.microsoft.com/office/drawing/2014/main" id="{1C039BB3-09C9-43F7-6CB0-88381CF3D63A}"/>
                    </a:ext>
                  </a:extLst>
                </p:cNvPr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339;p30">
                  <a:extLst>
                    <a:ext uri="{FF2B5EF4-FFF2-40B4-BE49-F238E27FC236}">
                      <a16:creationId xmlns:a16="http://schemas.microsoft.com/office/drawing/2014/main" id="{2EC6EDBA-0720-8C96-6358-91DA251DB7A4}"/>
                    </a:ext>
                  </a:extLst>
                </p:cNvPr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340;p30">
                  <a:extLst>
                    <a:ext uri="{FF2B5EF4-FFF2-40B4-BE49-F238E27FC236}">
                      <a16:creationId xmlns:a16="http://schemas.microsoft.com/office/drawing/2014/main" id="{A23C4F9A-6A6F-DC83-EAAB-3566C8E3925D}"/>
                    </a:ext>
                  </a:extLst>
                </p:cNvPr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341;p30">
                  <a:extLst>
                    <a:ext uri="{FF2B5EF4-FFF2-40B4-BE49-F238E27FC236}">
                      <a16:creationId xmlns:a16="http://schemas.microsoft.com/office/drawing/2014/main" id="{487FD574-98D9-4BA2-DF1A-942CC31A9301}"/>
                    </a:ext>
                  </a:extLst>
                </p:cNvPr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342;p30">
                  <a:extLst>
                    <a:ext uri="{FF2B5EF4-FFF2-40B4-BE49-F238E27FC236}">
                      <a16:creationId xmlns:a16="http://schemas.microsoft.com/office/drawing/2014/main" id="{AC0108BA-6431-EA29-84EE-305B483D3950}"/>
                    </a:ext>
                  </a:extLst>
                </p:cNvPr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343;p30">
                  <a:extLst>
                    <a:ext uri="{FF2B5EF4-FFF2-40B4-BE49-F238E27FC236}">
                      <a16:creationId xmlns:a16="http://schemas.microsoft.com/office/drawing/2014/main" id="{52102FD8-1672-E17C-84A3-9BEA8490FEDC}"/>
                    </a:ext>
                  </a:extLst>
                </p:cNvPr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344;p30">
                  <a:extLst>
                    <a:ext uri="{FF2B5EF4-FFF2-40B4-BE49-F238E27FC236}">
                      <a16:creationId xmlns:a16="http://schemas.microsoft.com/office/drawing/2014/main" id="{E0A1DE8F-C258-42F0-D78F-42FF6869A585}"/>
                    </a:ext>
                  </a:extLst>
                </p:cNvPr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345;p30">
                  <a:extLst>
                    <a:ext uri="{FF2B5EF4-FFF2-40B4-BE49-F238E27FC236}">
                      <a16:creationId xmlns:a16="http://schemas.microsoft.com/office/drawing/2014/main" id="{D2041871-6C42-565C-E16A-66EADBFF1472}"/>
                    </a:ext>
                  </a:extLst>
                </p:cNvPr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346;p30">
                  <a:extLst>
                    <a:ext uri="{FF2B5EF4-FFF2-40B4-BE49-F238E27FC236}">
                      <a16:creationId xmlns:a16="http://schemas.microsoft.com/office/drawing/2014/main" id="{EC3D6E9C-4F53-F465-0E78-96BEB7E48EE2}"/>
                    </a:ext>
                  </a:extLst>
                </p:cNvPr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347;p30">
                  <a:extLst>
                    <a:ext uri="{FF2B5EF4-FFF2-40B4-BE49-F238E27FC236}">
                      <a16:creationId xmlns:a16="http://schemas.microsoft.com/office/drawing/2014/main" id="{E4BC3F38-FC28-EB16-65B9-BD269DC74085}"/>
                    </a:ext>
                  </a:extLst>
                </p:cNvPr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348;p30">
                  <a:extLst>
                    <a:ext uri="{FF2B5EF4-FFF2-40B4-BE49-F238E27FC236}">
                      <a16:creationId xmlns:a16="http://schemas.microsoft.com/office/drawing/2014/main" id="{AAE99E5D-981E-AC86-A99D-015F28B97AF0}"/>
                    </a:ext>
                  </a:extLst>
                </p:cNvPr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49;p30">
                  <a:extLst>
                    <a:ext uri="{FF2B5EF4-FFF2-40B4-BE49-F238E27FC236}">
                      <a16:creationId xmlns:a16="http://schemas.microsoft.com/office/drawing/2014/main" id="{8FB97582-DE64-A03E-0FBF-365318A062C5}"/>
                    </a:ext>
                  </a:extLst>
                </p:cNvPr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50;p30">
                  <a:extLst>
                    <a:ext uri="{FF2B5EF4-FFF2-40B4-BE49-F238E27FC236}">
                      <a16:creationId xmlns:a16="http://schemas.microsoft.com/office/drawing/2014/main" id="{593F0ABB-5B82-BA96-C2AD-4D96C3981B65}"/>
                    </a:ext>
                  </a:extLst>
                </p:cNvPr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51;p30">
                  <a:extLst>
                    <a:ext uri="{FF2B5EF4-FFF2-40B4-BE49-F238E27FC236}">
                      <a16:creationId xmlns:a16="http://schemas.microsoft.com/office/drawing/2014/main" id="{A2D48319-2FF5-B8AD-2FED-4052CE331C25}"/>
                    </a:ext>
                  </a:extLst>
                </p:cNvPr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52;p30">
                  <a:extLst>
                    <a:ext uri="{FF2B5EF4-FFF2-40B4-BE49-F238E27FC236}">
                      <a16:creationId xmlns:a16="http://schemas.microsoft.com/office/drawing/2014/main" id="{4606ACBA-967C-8B49-E131-B07B807672A7}"/>
                    </a:ext>
                  </a:extLst>
                </p:cNvPr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53;p30">
                  <a:extLst>
                    <a:ext uri="{FF2B5EF4-FFF2-40B4-BE49-F238E27FC236}">
                      <a16:creationId xmlns:a16="http://schemas.microsoft.com/office/drawing/2014/main" id="{565B2A93-924E-7430-41EC-1862DB27D2FD}"/>
                    </a:ext>
                  </a:extLst>
                </p:cNvPr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4;p30">
                  <a:extLst>
                    <a:ext uri="{FF2B5EF4-FFF2-40B4-BE49-F238E27FC236}">
                      <a16:creationId xmlns:a16="http://schemas.microsoft.com/office/drawing/2014/main" id="{6DB2FCA4-597E-8625-9A80-56DBDF73DF41}"/>
                    </a:ext>
                  </a:extLst>
                </p:cNvPr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55;p30">
                  <a:extLst>
                    <a:ext uri="{FF2B5EF4-FFF2-40B4-BE49-F238E27FC236}">
                      <a16:creationId xmlns:a16="http://schemas.microsoft.com/office/drawing/2014/main" id="{32F8E5DE-9CEE-1738-E4CA-6B5C774C0C33}"/>
                    </a:ext>
                  </a:extLst>
                </p:cNvPr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56;p30">
                  <a:extLst>
                    <a:ext uri="{FF2B5EF4-FFF2-40B4-BE49-F238E27FC236}">
                      <a16:creationId xmlns:a16="http://schemas.microsoft.com/office/drawing/2014/main" id="{4CC9883C-97C4-8021-BF57-42369446BC0D}"/>
                    </a:ext>
                  </a:extLst>
                </p:cNvPr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57;p30">
                  <a:extLst>
                    <a:ext uri="{FF2B5EF4-FFF2-40B4-BE49-F238E27FC236}">
                      <a16:creationId xmlns:a16="http://schemas.microsoft.com/office/drawing/2014/main" id="{A2145148-85CD-FD89-E00E-1765BFA007C2}"/>
                    </a:ext>
                  </a:extLst>
                </p:cNvPr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58;p30">
                  <a:extLst>
                    <a:ext uri="{FF2B5EF4-FFF2-40B4-BE49-F238E27FC236}">
                      <a16:creationId xmlns:a16="http://schemas.microsoft.com/office/drawing/2014/main" id="{4C935D6A-5368-7CC3-CABA-A5785F4B7E82}"/>
                    </a:ext>
                  </a:extLst>
                </p:cNvPr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359;p30">
                  <a:extLst>
                    <a:ext uri="{FF2B5EF4-FFF2-40B4-BE49-F238E27FC236}">
                      <a16:creationId xmlns:a16="http://schemas.microsoft.com/office/drawing/2014/main" id="{4368987B-DDC7-D1A9-8A06-42E0961F1BAC}"/>
                    </a:ext>
                  </a:extLst>
                </p:cNvPr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360;p30">
                  <a:extLst>
                    <a:ext uri="{FF2B5EF4-FFF2-40B4-BE49-F238E27FC236}">
                      <a16:creationId xmlns:a16="http://schemas.microsoft.com/office/drawing/2014/main" id="{AD9ECEA3-8CF4-65BF-2F28-B811624E6314}"/>
                    </a:ext>
                  </a:extLst>
                </p:cNvPr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361;p30">
                  <a:extLst>
                    <a:ext uri="{FF2B5EF4-FFF2-40B4-BE49-F238E27FC236}">
                      <a16:creationId xmlns:a16="http://schemas.microsoft.com/office/drawing/2014/main" id="{D622D9F6-ED4B-1995-71AE-E5C9EB2BD3E8}"/>
                    </a:ext>
                  </a:extLst>
                </p:cNvPr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362;p30">
                  <a:extLst>
                    <a:ext uri="{FF2B5EF4-FFF2-40B4-BE49-F238E27FC236}">
                      <a16:creationId xmlns:a16="http://schemas.microsoft.com/office/drawing/2014/main" id="{D0B362EA-8265-4CCB-3C48-046AF6A209DA}"/>
                    </a:ext>
                  </a:extLst>
                </p:cNvPr>
                <p:cNvSpPr/>
                <p:nvPr/>
              </p:nvSpPr>
              <p:spPr>
                <a:xfrm>
                  <a:off x="7661312" y="1715833"/>
                  <a:ext cx="823704" cy="814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363;p30">
                  <a:extLst>
                    <a:ext uri="{FF2B5EF4-FFF2-40B4-BE49-F238E27FC236}">
                      <a16:creationId xmlns:a16="http://schemas.microsoft.com/office/drawing/2014/main" id="{A8CED145-E5FF-1B15-FC91-EF10005E1A3D}"/>
                    </a:ext>
                  </a:extLst>
                </p:cNvPr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00" name="Google Shape;1364;p30">
              <a:extLst>
                <a:ext uri="{FF2B5EF4-FFF2-40B4-BE49-F238E27FC236}">
                  <a16:creationId xmlns:a16="http://schemas.microsoft.com/office/drawing/2014/main" id="{7CD952F3-65F9-BD9F-26B3-D2038BA0D26D}"/>
                </a:ext>
              </a:extLst>
            </p:cNvPr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65;p30">
              <a:extLst>
                <a:ext uri="{FF2B5EF4-FFF2-40B4-BE49-F238E27FC236}">
                  <a16:creationId xmlns:a16="http://schemas.microsoft.com/office/drawing/2014/main" id="{56B1AE1A-8C0D-83FE-8B6A-365657C39422}"/>
                </a:ext>
              </a:extLst>
            </p:cNvPr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66;p30">
              <a:extLst>
                <a:ext uri="{FF2B5EF4-FFF2-40B4-BE49-F238E27FC236}">
                  <a16:creationId xmlns:a16="http://schemas.microsoft.com/office/drawing/2014/main" id="{18809929-9678-9150-474F-E9205BBB0381}"/>
                </a:ext>
              </a:extLst>
            </p:cNvPr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67;p30">
              <a:extLst>
                <a:ext uri="{FF2B5EF4-FFF2-40B4-BE49-F238E27FC236}">
                  <a16:creationId xmlns:a16="http://schemas.microsoft.com/office/drawing/2014/main" id="{17EE6028-9EE2-6E38-F69E-4D372C07B7F5}"/>
                </a:ext>
              </a:extLst>
            </p:cNvPr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4" name="Connettore 7 183">
            <a:extLst>
              <a:ext uri="{FF2B5EF4-FFF2-40B4-BE49-F238E27FC236}">
                <a16:creationId xmlns:a16="http://schemas.microsoft.com/office/drawing/2014/main" id="{73AA3859-EC01-6AE7-5949-61AB816F727F}"/>
              </a:ext>
            </a:extLst>
          </p:cNvPr>
          <p:cNvCxnSpPr>
            <a:stCxn id="4" idx="3"/>
            <a:endCxn id="28" idx="1"/>
          </p:cNvCxnSpPr>
          <p:nvPr/>
        </p:nvCxnSpPr>
        <p:spPr>
          <a:xfrm>
            <a:off x="3089342" y="1250065"/>
            <a:ext cx="327539" cy="529135"/>
          </a:xfrm>
          <a:prstGeom prst="curvedConnector3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ttore 7 184">
            <a:extLst>
              <a:ext uri="{FF2B5EF4-FFF2-40B4-BE49-F238E27FC236}">
                <a16:creationId xmlns:a16="http://schemas.microsoft.com/office/drawing/2014/main" id="{883407CA-E48A-3DC0-7ACD-E26DE6F3C689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2560600" y="2276987"/>
            <a:ext cx="856281" cy="1433413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26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216559" y="719541"/>
            <a:ext cx="3568632" cy="1588581"/>
            <a:chOff x="476700" y="1036100"/>
            <a:chExt cx="3003419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767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804046" y="1311425"/>
              <a:ext cx="676073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19818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Miglioramenti</a:t>
            </a:r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572000" y="576481"/>
            <a:ext cx="2997612" cy="1941014"/>
            <a:chOff x="4593838" y="1235903"/>
            <a:chExt cx="2997612" cy="99737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620755"/>
              <a:ext cx="604500" cy="2951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593838" y="1235903"/>
              <a:ext cx="2230829" cy="997370"/>
              <a:chOff x="5998713" y="658236"/>
              <a:chExt cx="2230829" cy="99737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48" y="6582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Output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5998713" y="872842"/>
                <a:ext cx="2230829" cy="7827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Con questo progetto viene ancora lasciata interpretazione all’utilizzatore, sarebbe meglio restituire il miglior algoritmo. </a:t>
                </a:r>
              </a:p>
              <a:p>
                <a:pPr marL="228600" lvl="0" indent="-228600" algn="l" rtl="0"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it-IT" sz="1000" dirty="0">
                    <a:latin typeface="Roboto"/>
                    <a:ea typeface="Roboto"/>
                    <a:cs typeface="Roboto"/>
                    <a:sym typeface="Roboto"/>
                  </a:rPr>
                  <a:t>Inoltre, si potrebbe ampliare la GUI gestendo le varie fasi in maniera interattiva.</a:t>
                </a: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20170" y="2511658"/>
            <a:ext cx="2943728" cy="836378"/>
            <a:chOff x="3485672" y="2444463"/>
            <a:chExt cx="2943728" cy="836378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5672" y="2444463"/>
              <a:ext cx="1981655" cy="836378"/>
              <a:chOff x="6052597" y="700371"/>
              <a:chExt cx="1981655" cy="836378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Metriche</a:t>
                </a: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2597" y="965139"/>
                <a:ext cx="1981200" cy="57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Aggiunta metriche temporali: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Fit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Score time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mean</a:t>
                </a:r>
                <a:endParaRPr lang="it-IT" sz="105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187635" y="3723091"/>
            <a:ext cx="3207592" cy="872694"/>
            <a:chOff x="3433152" y="2455728"/>
            <a:chExt cx="3207592" cy="872694"/>
          </a:xfrm>
        </p:grpSpPr>
        <p:sp>
          <p:nvSpPr>
            <p:cNvPr id="617" name="Google Shape;617;p21"/>
            <p:cNvSpPr/>
            <p:nvPr/>
          </p:nvSpPr>
          <p:spPr>
            <a:xfrm>
              <a:off x="6039786" y="2477850"/>
              <a:ext cx="600958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33152" y="2455728"/>
              <a:ext cx="2431642" cy="872694"/>
              <a:chOff x="6000077" y="711636"/>
              <a:chExt cx="2431642" cy="872694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00077" y="71163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Normalizzazioni</a:t>
                </a:r>
                <a:endPara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03758" y="1019846"/>
                <a:ext cx="2427961" cy="5644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Prendere in considerazione altri modi di normalizzare i dati.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[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Robust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it-IT" sz="1050" dirty="0" err="1">
                    <a:latin typeface="Roboto"/>
                    <a:ea typeface="Roboto"/>
                    <a:cs typeface="Roboto"/>
                    <a:sym typeface="Roboto"/>
                  </a:rPr>
                  <a:t>Scaler</a:t>
                </a:r>
                <a:r>
                  <a:rPr lang="it-IT" sz="1050" dirty="0">
                    <a:latin typeface="Roboto"/>
                    <a:ea typeface="Roboto"/>
                    <a:cs typeface="Roboto"/>
                    <a:sym typeface="Roboto"/>
                  </a:rPr>
                  <a:t>, Quantile Transformer]</a:t>
                </a:r>
                <a:r>
                  <a:rPr lang="it-IT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</a:p>
            </p:txBody>
          </p:sp>
        </p:grpSp>
      </p:grpSp>
      <p:cxnSp>
        <p:nvCxnSpPr>
          <p:cNvPr id="627" name="Google Shape;627;p21"/>
          <p:cNvCxnSpPr>
            <a:cxnSpLocks/>
            <a:stCxn id="617" idx="6"/>
            <a:endCxn id="612" idx="4"/>
          </p:cNvCxnSpPr>
          <p:nvPr/>
        </p:nvCxnSpPr>
        <p:spPr>
          <a:xfrm flipV="1">
            <a:off x="4395227" y="3149545"/>
            <a:ext cx="1466421" cy="89791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cxnSpLocks/>
            <a:stCxn id="612" idx="6"/>
            <a:endCxn id="607" idx="4"/>
          </p:cNvCxnSpPr>
          <p:nvPr/>
        </p:nvCxnSpPr>
        <p:spPr>
          <a:xfrm flipV="1">
            <a:off x="6163898" y="1899894"/>
            <a:ext cx="1103464" cy="94740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1" name="Google Shape;631;p21"/>
          <p:cNvSpPr txBox="1"/>
          <p:nvPr/>
        </p:nvSpPr>
        <p:spPr>
          <a:xfrm>
            <a:off x="536347" y="864971"/>
            <a:ext cx="2476998" cy="129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Sicuramente gli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obiettivi di successo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 sono stati </a:t>
            </a:r>
            <a:r>
              <a:rPr lang="it-IT" sz="1200" b="1" dirty="0">
                <a:latin typeface="Roboto"/>
                <a:ea typeface="Roboto"/>
                <a:cs typeface="Roboto"/>
                <a:sym typeface="Roboto"/>
              </a:rPr>
              <a:t>raggiunti</a:t>
            </a: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, fornendo facilmente quali algoritmi siano più promettenti. </a:t>
            </a: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br>
              <a:rPr lang="it-IT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Tre le possibili implementazioni:</a:t>
            </a:r>
          </a:p>
        </p:txBody>
      </p:sp>
      <p:grpSp>
        <p:nvGrpSpPr>
          <p:cNvPr id="2" name="Google Shape;1036;p27">
            <a:extLst>
              <a:ext uri="{FF2B5EF4-FFF2-40B4-BE49-F238E27FC236}">
                <a16:creationId xmlns:a16="http://schemas.microsoft.com/office/drawing/2014/main" id="{1BF15B9D-C766-B0A8-6017-19E15FD825C6}"/>
              </a:ext>
            </a:extLst>
          </p:cNvPr>
          <p:cNvGrpSpPr/>
          <p:nvPr/>
        </p:nvGrpSpPr>
        <p:grpSpPr>
          <a:xfrm>
            <a:off x="3245268" y="1300667"/>
            <a:ext cx="274536" cy="358888"/>
            <a:chOff x="5646262" y="2290545"/>
            <a:chExt cx="249578" cy="358888"/>
          </a:xfrm>
        </p:grpSpPr>
        <p:sp>
          <p:nvSpPr>
            <p:cNvPr id="3" name="Google Shape;1037;p27">
              <a:extLst>
                <a:ext uri="{FF2B5EF4-FFF2-40B4-BE49-F238E27FC236}">
                  <a16:creationId xmlns:a16="http://schemas.microsoft.com/office/drawing/2014/main" id="{32A9C7DC-4E46-8AE5-809B-B91BCF6006C5}"/>
                </a:ext>
              </a:extLst>
            </p:cNvPr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038;p27">
              <a:extLst>
                <a:ext uri="{FF2B5EF4-FFF2-40B4-BE49-F238E27FC236}">
                  <a16:creationId xmlns:a16="http://schemas.microsoft.com/office/drawing/2014/main" id="{178A018C-4B4D-D9BC-8558-CA5753B755E5}"/>
                </a:ext>
              </a:extLst>
            </p:cNvPr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2220848" y="2146689"/>
            <a:ext cx="4687569" cy="843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Grazie dell’attenzione</a:t>
            </a:r>
          </a:p>
        </p:txBody>
      </p:sp>
      <p:grpSp>
        <p:nvGrpSpPr>
          <p:cNvPr id="545" name="Google Shape;1789;p36">
            <a:extLst>
              <a:ext uri="{FF2B5EF4-FFF2-40B4-BE49-F238E27FC236}">
                <a16:creationId xmlns:a16="http://schemas.microsoft.com/office/drawing/2014/main" id="{EBC29BCD-9C87-F676-A3BD-643A2A237DC4}"/>
              </a:ext>
            </a:extLst>
          </p:cNvPr>
          <p:cNvGrpSpPr>
            <a:grpSpLocks noChangeAspect="1"/>
          </p:cNvGrpSpPr>
          <p:nvPr/>
        </p:nvGrpSpPr>
        <p:grpSpPr>
          <a:xfrm>
            <a:off x="1157575" y="213053"/>
            <a:ext cx="1754216" cy="2536818"/>
            <a:chOff x="3346589" y="1035541"/>
            <a:chExt cx="2550136" cy="3687818"/>
          </a:xfrm>
        </p:grpSpPr>
        <p:grpSp>
          <p:nvGrpSpPr>
            <p:cNvPr id="546" name="Google Shape;1790;p36">
              <a:extLst>
                <a:ext uri="{FF2B5EF4-FFF2-40B4-BE49-F238E27FC236}">
                  <a16:creationId xmlns:a16="http://schemas.microsoft.com/office/drawing/2014/main" id="{7B69E23C-CBA6-7E54-6B31-3FA73F3DB8EE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549" name="Google Shape;1791;p36">
                <a:extLst>
                  <a:ext uri="{FF2B5EF4-FFF2-40B4-BE49-F238E27FC236}">
                    <a16:creationId xmlns:a16="http://schemas.microsoft.com/office/drawing/2014/main" id="{5C288D9D-DAB0-69B8-15F4-BC408DA78D7D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792;p36">
                <a:extLst>
                  <a:ext uri="{FF2B5EF4-FFF2-40B4-BE49-F238E27FC236}">
                    <a16:creationId xmlns:a16="http://schemas.microsoft.com/office/drawing/2014/main" id="{1E98DB24-829B-D871-EE2E-EEEFB9D41451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793;p36">
                <a:extLst>
                  <a:ext uri="{FF2B5EF4-FFF2-40B4-BE49-F238E27FC236}">
                    <a16:creationId xmlns:a16="http://schemas.microsoft.com/office/drawing/2014/main" id="{1A9B8EB7-5B7C-646A-C37C-0DA888B0845E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794;p36">
                <a:extLst>
                  <a:ext uri="{FF2B5EF4-FFF2-40B4-BE49-F238E27FC236}">
                    <a16:creationId xmlns:a16="http://schemas.microsoft.com/office/drawing/2014/main" id="{148451B7-D069-80A1-BE13-6532E4C8A9B0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795;p36">
                <a:extLst>
                  <a:ext uri="{FF2B5EF4-FFF2-40B4-BE49-F238E27FC236}">
                    <a16:creationId xmlns:a16="http://schemas.microsoft.com/office/drawing/2014/main" id="{0A2CBA1D-DC3C-F138-4B80-91F7356A4172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796;p36">
                <a:extLst>
                  <a:ext uri="{FF2B5EF4-FFF2-40B4-BE49-F238E27FC236}">
                    <a16:creationId xmlns:a16="http://schemas.microsoft.com/office/drawing/2014/main" id="{3963F1E0-2B5C-72FF-F0B5-E7EE710C79CE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1797;p36">
                <a:extLst>
                  <a:ext uri="{FF2B5EF4-FFF2-40B4-BE49-F238E27FC236}">
                    <a16:creationId xmlns:a16="http://schemas.microsoft.com/office/drawing/2014/main" id="{D850550C-31D7-5644-4C54-297454E71C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1798;p36">
                <a:extLst>
                  <a:ext uri="{FF2B5EF4-FFF2-40B4-BE49-F238E27FC236}">
                    <a16:creationId xmlns:a16="http://schemas.microsoft.com/office/drawing/2014/main" id="{26B7900B-0297-74F4-4504-D8C8D19D9219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1799;p36">
                <a:extLst>
                  <a:ext uri="{FF2B5EF4-FFF2-40B4-BE49-F238E27FC236}">
                    <a16:creationId xmlns:a16="http://schemas.microsoft.com/office/drawing/2014/main" id="{1842C488-C25C-5280-3C04-093B6A116465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1800;p36">
                <a:extLst>
                  <a:ext uri="{FF2B5EF4-FFF2-40B4-BE49-F238E27FC236}">
                    <a16:creationId xmlns:a16="http://schemas.microsoft.com/office/drawing/2014/main" id="{28525F53-0D3D-EFA2-81DF-514C4D730DBC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1801;p36">
                <a:extLst>
                  <a:ext uri="{FF2B5EF4-FFF2-40B4-BE49-F238E27FC236}">
                    <a16:creationId xmlns:a16="http://schemas.microsoft.com/office/drawing/2014/main" id="{032E641F-E166-0B69-8613-38C455F48524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1802;p36">
                <a:extLst>
                  <a:ext uri="{FF2B5EF4-FFF2-40B4-BE49-F238E27FC236}">
                    <a16:creationId xmlns:a16="http://schemas.microsoft.com/office/drawing/2014/main" id="{231A362E-84F7-C9A8-C7A4-649F1930C9FB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1803;p36">
                <a:extLst>
                  <a:ext uri="{FF2B5EF4-FFF2-40B4-BE49-F238E27FC236}">
                    <a16:creationId xmlns:a16="http://schemas.microsoft.com/office/drawing/2014/main" id="{00DAF98D-CD1A-C8A9-E3FD-6958B8AA0200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1804;p36">
                <a:extLst>
                  <a:ext uri="{FF2B5EF4-FFF2-40B4-BE49-F238E27FC236}">
                    <a16:creationId xmlns:a16="http://schemas.microsoft.com/office/drawing/2014/main" id="{B84766D8-3AF5-735C-7A0F-9B7FA29BCDA3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1805;p36">
                <a:extLst>
                  <a:ext uri="{FF2B5EF4-FFF2-40B4-BE49-F238E27FC236}">
                    <a16:creationId xmlns:a16="http://schemas.microsoft.com/office/drawing/2014/main" id="{0D1AC3A1-4C20-2FFE-BB4D-4D6B06A98427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1806;p36">
                <a:extLst>
                  <a:ext uri="{FF2B5EF4-FFF2-40B4-BE49-F238E27FC236}">
                    <a16:creationId xmlns:a16="http://schemas.microsoft.com/office/drawing/2014/main" id="{C266AE73-BDFD-EC2E-BF69-916F5A9EAA16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1807;p36">
                <a:extLst>
                  <a:ext uri="{FF2B5EF4-FFF2-40B4-BE49-F238E27FC236}">
                    <a16:creationId xmlns:a16="http://schemas.microsoft.com/office/drawing/2014/main" id="{56FC64CD-EE33-C3A6-13D0-1BBC889DC8F4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1808;p36">
                <a:extLst>
                  <a:ext uri="{FF2B5EF4-FFF2-40B4-BE49-F238E27FC236}">
                    <a16:creationId xmlns:a16="http://schemas.microsoft.com/office/drawing/2014/main" id="{34E6415A-BF01-3660-E65C-C67CA46E2F77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1809;p36">
                <a:extLst>
                  <a:ext uri="{FF2B5EF4-FFF2-40B4-BE49-F238E27FC236}">
                    <a16:creationId xmlns:a16="http://schemas.microsoft.com/office/drawing/2014/main" id="{5EE52F4C-9B06-4F3F-EE9C-2D1676650E0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810;p36">
                <a:extLst>
                  <a:ext uri="{FF2B5EF4-FFF2-40B4-BE49-F238E27FC236}">
                    <a16:creationId xmlns:a16="http://schemas.microsoft.com/office/drawing/2014/main" id="{B5A45157-15A4-0EA4-0143-67DFFD0F1D62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1811;p36">
                <a:extLst>
                  <a:ext uri="{FF2B5EF4-FFF2-40B4-BE49-F238E27FC236}">
                    <a16:creationId xmlns:a16="http://schemas.microsoft.com/office/drawing/2014/main" id="{3D0697B6-AFF4-92DC-13FD-42F1B7EE2AB5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812;p36">
                <a:extLst>
                  <a:ext uri="{FF2B5EF4-FFF2-40B4-BE49-F238E27FC236}">
                    <a16:creationId xmlns:a16="http://schemas.microsoft.com/office/drawing/2014/main" id="{D5CCE2F6-B38A-2C2D-48E5-1894C807C2CC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1813;p36">
                <a:extLst>
                  <a:ext uri="{FF2B5EF4-FFF2-40B4-BE49-F238E27FC236}">
                    <a16:creationId xmlns:a16="http://schemas.microsoft.com/office/drawing/2014/main" id="{06273E14-7EAA-E0E9-0351-FCD0392CA5CE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1814;p36">
                <a:extLst>
                  <a:ext uri="{FF2B5EF4-FFF2-40B4-BE49-F238E27FC236}">
                    <a16:creationId xmlns:a16="http://schemas.microsoft.com/office/drawing/2014/main" id="{2844BBD0-557B-C45A-D3FA-1E0C28FB735C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815;p36">
                <a:extLst>
                  <a:ext uri="{FF2B5EF4-FFF2-40B4-BE49-F238E27FC236}">
                    <a16:creationId xmlns:a16="http://schemas.microsoft.com/office/drawing/2014/main" id="{6DEBF45F-6CAD-36D7-7385-796E6D1A4FE5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1816;p36">
                <a:extLst>
                  <a:ext uri="{FF2B5EF4-FFF2-40B4-BE49-F238E27FC236}">
                    <a16:creationId xmlns:a16="http://schemas.microsoft.com/office/drawing/2014/main" id="{868F2A5B-38A0-BA15-8552-86FBA6A3F5AC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1817;p36">
                <a:extLst>
                  <a:ext uri="{FF2B5EF4-FFF2-40B4-BE49-F238E27FC236}">
                    <a16:creationId xmlns:a16="http://schemas.microsoft.com/office/drawing/2014/main" id="{E97131B2-86FA-3FAF-5C9E-017FBEDEDE8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818;p36">
                <a:extLst>
                  <a:ext uri="{FF2B5EF4-FFF2-40B4-BE49-F238E27FC236}">
                    <a16:creationId xmlns:a16="http://schemas.microsoft.com/office/drawing/2014/main" id="{A51F56F3-5358-7317-C0F0-F1824FCA578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819;p36">
                <a:extLst>
                  <a:ext uri="{FF2B5EF4-FFF2-40B4-BE49-F238E27FC236}">
                    <a16:creationId xmlns:a16="http://schemas.microsoft.com/office/drawing/2014/main" id="{5F15B2C1-E07A-491C-E36B-E240AA638876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820;p36">
                <a:extLst>
                  <a:ext uri="{FF2B5EF4-FFF2-40B4-BE49-F238E27FC236}">
                    <a16:creationId xmlns:a16="http://schemas.microsoft.com/office/drawing/2014/main" id="{9029F4A2-2B72-0AFE-6C7B-1F4EA60BA7E4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821;p36">
                <a:extLst>
                  <a:ext uri="{FF2B5EF4-FFF2-40B4-BE49-F238E27FC236}">
                    <a16:creationId xmlns:a16="http://schemas.microsoft.com/office/drawing/2014/main" id="{BD84139D-CC95-B9C7-731E-CADBFC8B92C9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1822;p36">
                <a:extLst>
                  <a:ext uri="{FF2B5EF4-FFF2-40B4-BE49-F238E27FC236}">
                    <a16:creationId xmlns:a16="http://schemas.microsoft.com/office/drawing/2014/main" id="{502082DB-5FF5-84A8-C172-3C0D147F68D1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1823;p36">
                <a:extLst>
                  <a:ext uri="{FF2B5EF4-FFF2-40B4-BE49-F238E27FC236}">
                    <a16:creationId xmlns:a16="http://schemas.microsoft.com/office/drawing/2014/main" id="{65988AEA-6E7A-3A6E-E468-AC0AE153FE45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1824;p36">
                <a:extLst>
                  <a:ext uri="{FF2B5EF4-FFF2-40B4-BE49-F238E27FC236}">
                    <a16:creationId xmlns:a16="http://schemas.microsoft.com/office/drawing/2014/main" id="{48DBEEE2-46C1-8728-DFCC-5B7134EDED1D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1825;p36">
                <a:extLst>
                  <a:ext uri="{FF2B5EF4-FFF2-40B4-BE49-F238E27FC236}">
                    <a16:creationId xmlns:a16="http://schemas.microsoft.com/office/drawing/2014/main" id="{3AE24975-D2EF-48AD-93EA-B6E6FBA5DEB7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1826;p36">
              <a:extLst>
                <a:ext uri="{FF2B5EF4-FFF2-40B4-BE49-F238E27FC236}">
                  <a16:creationId xmlns:a16="http://schemas.microsoft.com/office/drawing/2014/main" id="{055C3067-8252-7A08-C3BC-FE2F72A736DD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827;p36">
              <a:extLst>
                <a:ext uri="{FF2B5EF4-FFF2-40B4-BE49-F238E27FC236}">
                  <a16:creationId xmlns:a16="http://schemas.microsoft.com/office/drawing/2014/main" id="{EE97EF3D-4CAE-3396-E71C-07F5AA21D577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CasellaDiTesto 583">
            <a:extLst>
              <a:ext uri="{FF2B5EF4-FFF2-40B4-BE49-F238E27FC236}">
                <a16:creationId xmlns:a16="http://schemas.microsoft.com/office/drawing/2014/main" id="{0EE48FC2-1CA2-574E-78C2-161BE30D2351}"/>
              </a:ext>
            </a:extLst>
          </p:cNvPr>
          <p:cNvSpPr txBox="1"/>
          <p:nvPr/>
        </p:nvSpPr>
        <p:spPr>
          <a:xfrm>
            <a:off x="2469823" y="65987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85" name="CasellaDiTesto 584">
            <a:extLst>
              <a:ext uri="{FF2B5EF4-FFF2-40B4-BE49-F238E27FC236}">
                <a16:creationId xmlns:a16="http://schemas.microsoft.com/office/drawing/2014/main" id="{6706E3D9-D3BA-6AC6-47AA-81754E197C1E}"/>
              </a:ext>
            </a:extLst>
          </p:cNvPr>
          <p:cNvSpPr txBox="1"/>
          <p:nvPr/>
        </p:nvSpPr>
        <p:spPr>
          <a:xfrm>
            <a:off x="2130458" y="4901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588" name="Google Shape;1564;p33">
            <a:extLst>
              <a:ext uri="{FF2B5EF4-FFF2-40B4-BE49-F238E27FC236}">
                <a16:creationId xmlns:a16="http://schemas.microsoft.com/office/drawing/2014/main" id="{35870896-50EA-4769-2A26-4A2A3E9F5BE5}"/>
              </a:ext>
            </a:extLst>
          </p:cNvPr>
          <p:cNvGrpSpPr/>
          <p:nvPr/>
        </p:nvGrpSpPr>
        <p:grpSpPr>
          <a:xfrm>
            <a:off x="5788467" y="985873"/>
            <a:ext cx="1678246" cy="3165373"/>
            <a:chOff x="3161760" y="1088175"/>
            <a:chExt cx="1931905" cy="3643804"/>
          </a:xfrm>
        </p:grpSpPr>
        <p:sp>
          <p:nvSpPr>
            <p:cNvPr id="589" name="Google Shape;1565;p33">
              <a:extLst>
                <a:ext uri="{FF2B5EF4-FFF2-40B4-BE49-F238E27FC236}">
                  <a16:creationId xmlns:a16="http://schemas.microsoft.com/office/drawing/2014/main" id="{D38E5B81-6E14-CE7D-6841-03087C7922A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66;p33">
              <a:extLst>
                <a:ext uri="{FF2B5EF4-FFF2-40B4-BE49-F238E27FC236}">
                  <a16:creationId xmlns:a16="http://schemas.microsoft.com/office/drawing/2014/main" id="{50409614-966B-B354-A065-208C3A36D4FC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67;p33">
              <a:extLst>
                <a:ext uri="{FF2B5EF4-FFF2-40B4-BE49-F238E27FC236}">
                  <a16:creationId xmlns:a16="http://schemas.microsoft.com/office/drawing/2014/main" id="{CACE70FF-BB44-9FE0-A9BC-C4E935022470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68;p33">
              <a:extLst>
                <a:ext uri="{FF2B5EF4-FFF2-40B4-BE49-F238E27FC236}">
                  <a16:creationId xmlns:a16="http://schemas.microsoft.com/office/drawing/2014/main" id="{94733328-E868-840C-37C7-C5D461A0E1FB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69;p33">
              <a:extLst>
                <a:ext uri="{FF2B5EF4-FFF2-40B4-BE49-F238E27FC236}">
                  <a16:creationId xmlns:a16="http://schemas.microsoft.com/office/drawing/2014/main" id="{C64E42B8-AF12-028F-185D-382B4A2E5B78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70;p33">
              <a:extLst>
                <a:ext uri="{FF2B5EF4-FFF2-40B4-BE49-F238E27FC236}">
                  <a16:creationId xmlns:a16="http://schemas.microsoft.com/office/drawing/2014/main" id="{03CE37F9-594D-71E5-9653-77666CF03372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71;p33">
              <a:extLst>
                <a:ext uri="{FF2B5EF4-FFF2-40B4-BE49-F238E27FC236}">
                  <a16:creationId xmlns:a16="http://schemas.microsoft.com/office/drawing/2014/main" id="{44C41834-93E5-BD10-DEDE-549A3DE29ACF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72;p33">
              <a:extLst>
                <a:ext uri="{FF2B5EF4-FFF2-40B4-BE49-F238E27FC236}">
                  <a16:creationId xmlns:a16="http://schemas.microsoft.com/office/drawing/2014/main" id="{6CA085AF-2705-6F8D-960E-62B46B7932E4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73;p33">
              <a:extLst>
                <a:ext uri="{FF2B5EF4-FFF2-40B4-BE49-F238E27FC236}">
                  <a16:creationId xmlns:a16="http://schemas.microsoft.com/office/drawing/2014/main" id="{11BCFB22-E20D-BB36-5A83-4EA6EB507E4B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74;p33">
              <a:extLst>
                <a:ext uri="{FF2B5EF4-FFF2-40B4-BE49-F238E27FC236}">
                  <a16:creationId xmlns:a16="http://schemas.microsoft.com/office/drawing/2014/main" id="{96D02174-B8E2-F259-0C65-951E2BE22DFD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75;p33">
              <a:extLst>
                <a:ext uri="{FF2B5EF4-FFF2-40B4-BE49-F238E27FC236}">
                  <a16:creationId xmlns:a16="http://schemas.microsoft.com/office/drawing/2014/main" id="{A25EE296-F8CC-1FDA-EADC-4DEB57C9A106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576;p33">
              <a:extLst>
                <a:ext uri="{FF2B5EF4-FFF2-40B4-BE49-F238E27FC236}">
                  <a16:creationId xmlns:a16="http://schemas.microsoft.com/office/drawing/2014/main" id="{996F00B1-6225-FCAB-77AE-A084EAAFE1A0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577;p33">
              <a:extLst>
                <a:ext uri="{FF2B5EF4-FFF2-40B4-BE49-F238E27FC236}">
                  <a16:creationId xmlns:a16="http://schemas.microsoft.com/office/drawing/2014/main" id="{DC73A3E3-065B-64FD-46B9-68976F21A15F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78;p33">
              <a:extLst>
                <a:ext uri="{FF2B5EF4-FFF2-40B4-BE49-F238E27FC236}">
                  <a16:creationId xmlns:a16="http://schemas.microsoft.com/office/drawing/2014/main" id="{B51DD530-D11B-423B-4C6D-0A4D055C72BA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79;p33">
              <a:extLst>
                <a:ext uri="{FF2B5EF4-FFF2-40B4-BE49-F238E27FC236}">
                  <a16:creationId xmlns:a16="http://schemas.microsoft.com/office/drawing/2014/main" id="{8C86D116-28CF-20E5-8E49-CC8D05357D37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80;p33">
              <a:extLst>
                <a:ext uri="{FF2B5EF4-FFF2-40B4-BE49-F238E27FC236}">
                  <a16:creationId xmlns:a16="http://schemas.microsoft.com/office/drawing/2014/main" id="{C0C17035-ADDB-03F4-B20B-AA1E2E5630D5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81;p33">
              <a:extLst>
                <a:ext uri="{FF2B5EF4-FFF2-40B4-BE49-F238E27FC236}">
                  <a16:creationId xmlns:a16="http://schemas.microsoft.com/office/drawing/2014/main" id="{82F5A2C0-D806-A84D-A42E-B2AFFC38B249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82;p33">
              <a:extLst>
                <a:ext uri="{FF2B5EF4-FFF2-40B4-BE49-F238E27FC236}">
                  <a16:creationId xmlns:a16="http://schemas.microsoft.com/office/drawing/2014/main" id="{7A707573-B53A-A8A5-F737-5BDBA3D13E73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83;p33">
              <a:extLst>
                <a:ext uri="{FF2B5EF4-FFF2-40B4-BE49-F238E27FC236}">
                  <a16:creationId xmlns:a16="http://schemas.microsoft.com/office/drawing/2014/main" id="{A84C631A-DDBC-E8F3-DCE2-379510F24EC6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84;p33">
              <a:extLst>
                <a:ext uri="{FF2B5EF4-FFF2-40B4-BE49-F238E27FC236}">
                  <a16:creationId xmlns:a16="http://schemas.microsoft.com/office/drawing/2014/main" id="{6363E6B6-CE62-CF15-EA0E-DAE3F90D02C5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85;p33">
              <a:extLst>
                <a:ext uri="{FF2B5EF4-FFF2-40B4-BE49-F238E27FC236}">
                  <a16:creationId xmlns:a16="http://schemas.microsoft.com/office/drawing/2014/main" id="{8481EF13-9B90-EB20-7183-A3590F743EEE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86;p33">
              <a:extLst>
                <a:ext uri="{FF2B5EF4-FFF2-40B4-BE49-F238E27FC236}">
                  <a16:creationId xmlns:a16="http://schemas.microsoft.com/office/drawing/2014/main" id="{A0CF08C2-8EDB-5CB5-23FC-42F76D2CADD0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87;p33">
              <a:extLst>
                <a:ext uri="{FF2B5EF4-FFF2-40B4-BE49-F238E27FC236}">
                  <a16:creationId xmlns:a16="http://schemas.microsoft.com/office/drawing/2014/main" id="{2DB1B2BA-AC79-13F1-B410-F3797B04BA9C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88;p33">
              <a:extLst>
                <a:ext uri="{FF2B5EF4-FFF2-40B4-BE49-F238E27FC236}">
                  <a16:creationId xmlns:a16="http://schemas.microsoft.com/office/drawing/2014/main" id="{A37F2817-9538-12F8-5466-1AECBA34CA01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89;p33">
              <a:extLst>
                <a:ext uri="{FF2B5EF4-FFF2-40B4-BE49-F238E27FC236}">
                  <a16:creationId xmlns:a16="http://schemas.microsoft.com/office/drawing/2014/main" id="{261B8C41-C745-6547-73D0-85B633610A3C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90;p33">
              <a:extLst>
                <a:ext uri="{FF2B5EF4-FFF2-40B4-BE49-F238E27FC236}">
                  <a16:creationId xmlns:a16="http://schemas.microsoft.com/office/drawing/2014/main" id="{230D154C-0E84-7CB6-9181-80EA1FE0E2CA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91;p33">
              <a:extLst>
                <a:ext uri="{FF2B5EF4-FFF2-40B4-BE49-F238E27FC236}">
                  <a16:creationId xmlns:a16="http://schemas.microsoft.com/office/drawing/2014/main" id="{5C340939-D129-5D1B-4C06-7806175E4FFA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92;p33">
              <a:extLst>
                <a:ext uri="{FF2B5EF4-FFF2-40B4-BE49-F238E27FC236}">
                  <a16:creationId xmlns:a16="http://schemas.microsoft.com/office/drawing/2014/main" id="{06F589CE-4954-01F0-B18B-CD45632A2876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93;p33">
              <a:extLst>
                <a:ext uri="{FF2B5EF4-FFF2-40B4-BE49-F238E27FC236}">
                  <a16:creationId xmlns:a16="http://schemas.microsoft.com/office/drawing/2014/main" id="{ABBE050F-7A3A-5C99-F659-35A899D73D41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94;p33">
              <a:extLst>
                <a:ext uri="{FF2B5EF4-FFF2-40B4-BE49-F238E27FC236}">
                  <a16:creationId xmlns:a16="http://schemas.microsoft.com/office/drawing/2014/main" id="{B6F467FE-7843-224D-CB93-167610E0922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95;p33">
              <a:extLst>
                <a:ext uri="{FF2B5EF4-FFF2-40B4-BE49-F238E27FC236}">
                  <a16:creationId xmlns:a16="http://schemas.microsoft.com/office/drawing/2014/main" id="{0A987381-5318-E3FC-CD56-5EE058D45307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96;p33">
              <a:extLst>
                <a:ext uri="{FF2B5EF4-FFF2-40B4-BE49-F238E27FC236}">
                  <a16:creationId xmlns:a16="http://schemas.microsoft.com/office/drawing/2014/main" id="{5EB14E18-15ED-9ECD-BFD6-96ED37490C14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97;p33">
              <a:extLst>
                <a:ext uri="{FF2B5EF4-FFF2-40B4-BE49-F238E27FC236}">
                  <a16:creationId xmlns:a16="http://schemas.microsoft.com/office/drawing/2014/main" id="{4D865C55-0C9D-58F1-4594-80AFCB72E669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98;p33">
              <a:extLst>
                <a:ext uri="{FF2B5EF4-FFF2-40B4-BE49-F238E27FC236}">
                  <a16:creationId xmlns:a16="http://schemas.microsoft.com/office/drawing/2014/main" id="{512AB06F-E880-7819-2A0B-06AEDAFA1568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599;p33">
              <a:extLst>
                <a:ext uri="{FF2B5EF4-FFF2-40B4-BE49-F238E27FC236}">
                  <a16:creationId xmlns:a16="http://schemas.microsoft.com/office/drawing/2014/main" id="{9432FAC2-BD58-00E0-9FFA-16398FC988E6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600;p33">
              <a:extLst>
                <a:ext uri="{FF2B5EF4-FFF2-40B4-BE49-F238E27FC236}">
                  <a16:creationId xmlns:a16="http://schemas.microsoft.com/office/drawing/2014/main" id="{56C0DAB3-E3C1-B719-07A5-96666B3FF382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601;p33">
              <a:extLst>
                <a:ext uri="{FF2B5EF4-FFF2-40B4-BE49-F238E27FC236}">
                  <a16:creationId xmlns:a16="http://schemas.microsoft.com/office/drawing/2014/main" id="{5E006A97-BF01-8EB7-702C-6F3C29031A0C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602;p33">
              <a:extLst>
                <a:ext uri="{FF2B5EF4-FFF2-40B4-BE49-F238E27FC236}">
                  <a16:creationId xmlns:a16="http://schemas.microsoft.com/office/drawing/2014/main" id="{64572F04-4FA3-AA2B-5B49-F4FF32FA83C6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603;p33">
              <a:extLst>
                <a:ext uri="{FF2B5EF4-FFF2-40B4-BE49-F238E27FC236}">
                  <a16:creationId xmlns:a16="http://schemas.microsoft.com/office/drawing/2014/main" id="{81D199C8-DCAF-D055-6D04-C9C5866D7EA0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604;p33">
              <a:extLst>
                <a:ext uri="{FF2B5EF4-FFF2-40B4-BE49-F238E27FC236}">
                  <a16:creationId xmlns:a16="http://schemas.microsoft.com/office/drawing/2014/main" id="{DB8577E5-6B46-8E9D-52DE-3CDB91D8B83B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605;p33">
              <a:extLst>
                <a:ext uri="{FF2B5EF4-FFF2-40B4-BE49-F238E27FC236}">
                  <a16:creationId xmlns:a16="http://schemas.microsoft.com/office/drawing/2014/main" id="{2EB0A9AE-D0D9-148B-7E8C-52C2ADB9C4D0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606;p33">
              <a:extLst>
                <a:ext uri="{FF2B5EF4-FFF2-40B4-BE49-F238E27FC236}">
                  <a16:creationId xmlns:a16="http://schemas.microsoft.com/office/drawing/2014/main" id="{E8D17753-FBFF-C8DC-4C9B-8A951D7AE7A0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607;p33">
              <a:extLst>
                <a:ext uri="{FF2B5EF4-FFF2-40B4-BE49-F238E27FC236}">
                  <a16:creationId xmlns:a16="http://schemas.microsoft.com/office/drawing/2014/main" id="{853234B9-7D81-89B4-7F7B-E35FBA9E0E44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608;p33">
              <a:extLst>
                <a:ext uri="{FF2B5EF4-FFF2-40B4-BE49-F238E27FC236}">
                  <a16:creationId xmlns:a16="http://schemas.microsoft.com/office/drawing/2014/main" id="{0F52E847-883F-F10A-7C19-A9F99A1A1535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609;p33">
              <a:extLst>
                <a:ext uri="{FF2B5EF4-FFF2-40B4-BE49-F238E27FC236}">
                  <a16:creationId xmlns:a16="http://schemas.microsoft.com/office/drawing/2014/main" id="{C5CB9525-921C-8111-CFBC-0F65335CD215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610;p33">
              <a:extLst>
                <a:ext uri="{FF2B5EF4-FFF2-40B4-BE49-F238E27FC236}">
                  <a16:creationId xmlns:a16="http://schemas.microsoft.com/office/drawing/2014/main" id="{1D2D23C7-4C9D-D515-C211-B92D27CF2F75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611;p33">
              <a:extLst>
                <a:ext uri="{FF2B5EF4-FFF2-40B4-BE49-F238E27FC236}">
                  <a16:creationId xmlns:a16="http://schemas.microsoft.com/office/drawing/2014/main" id="{9422B1C9-753A-2E13-7B24-8D36BBBDCFF0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612;p33">
              <a:extLst>
                <a:ext uri="{FF2B5EF4-FFF2-40B4-BE49-F238E27FC236}">
                  <a16:creationId xmlns:a16="http://schemas.microsoft.com/office/drawing/2014/main" id="{82723FB2-29CD-47B1-3E9C-5207F6B02754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613;p33">
              <a:extLst>
                <a:ext uri="{FF2B5EF4-FFF2-40B4-BE49-F238E27FC236}">
                  <a16:creationId xmlns:a16="http://schemas.microsoft.com/office/drawing/2014/main" id="{4C195444-7CC3-C32A-1831-7DD3A91B5EFE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614;p33">
              <a:extLst>
                <a:ext uri="{FF2B5EF4-FFF2-40B4-BE49-F238E27FC236}">
                  <a16:creationId xmlns:a16="http://schemas.microsoft.com/office/drawing/2014/main" id="{0C99ED0F-774F-E453-7D69-0865B7588838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615;p33">
              <a:extLst>
                <a:ext uri="{FF2B5EF4-FFF2-40B4-BE49-F238E27FC236}">
                  <a16:creationId xmlns:a16="http://schemas.microsoft.com/office/drawing/2014/main" id="{13F2B8A9-059F-F12B-B9A2-C038B9B2B064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616;p33">
              <a:extLst>
                <a:ext uri="{FF2B5EF4-FFF2-40B4-BE49-F238E27FC236}">
                  <a16:creationId xmlns:a16="http://schemas.microsoft.com/office/drawing/2014/main" id="{169A85EA-2A75-D235-AF1D-B1A25F14AD16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617;p33">
              <a:extLst>
                <a:ext uri="{FF2B5EF4-FFF2-40B4-BE49-F238E27FC236}">
                  <a16:creationId xmlns:a16="http://schemas.microsoft.com/office/drawing/2014/main" id="{08CA92E3-C831-D425-01D0-481EC7FD7AE6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618;p33">
              <a:extLst>
                <a:ext uri="{FF2B5EF4-FFF2-40B4-BE49-F238E27FC236}">
                  <a16:creationId xmlns:a16="http://schemas.microsoft.com/office/drawing/2014/main" id="{266EA72F-D34E-CEEB-E1B7-FF792CAE7DA5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619;p33">
              <a:extLst>
                <a:ext uri="{FF2B5EF4-FFF2-40B4-BE49-F238E27FC236}">
                  <a16:creationId xmlns:a16="http://schemas.microsoft.com/office/drawing/2014/main" id="{1D32B480-13BE-D25E-8CD1-D6F34FADC18E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620;p33">
              <a:extLst>
                <a:ext uri="{FF2B5EF4-FFF2-40B4-BE49-F238E27FC236}">
                  <a16:creationId xmlns:a16="http://schemas.microsoft.com/office/drawing/2014/main" id="{2DE8E269-F93E-2B30-D100-B301108432A6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621;p33">
              <a:extLst>
                <a:ext uri="{FF2B5EF4-FFF2-40B4-BE49-F238E27FC236}">
                  <a16:creationId xmlns:a16="http://schemas.microsoft.com/office/drawing/2014/main" id="{4239D041-4D3C-9098-F357-3A092D615C4D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622;p33">
              <a:extLst>
                <a:ext uri="{FF2B5EF4-FFF2-40B4-BE49-F238E27FC236}">
                  <a16:creationId xmlns:a16="http://schemas.microsoft.com/office/drawing/2014/main" id="{6D36D00A-8C85-56B4-A03A-CE4975422717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623;p33">
              <a:extLst>
                <a:ext uri="{FF2B5EF4-FFF2-40B4-BE49-F238E27FC236}">
                  <a16:creationId xmlns:a16="http://schemas.microsoft.com/office/drawing/2014/main" id="{7AE74999-7027-6F5D-2E27-BE51D1EBF277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624;p33">
              <a:extLst>
                <a:ext uri="{FF2B5EF4-FFF2-40B4-BE49-F238E27FC236}">
                  <a16:creationId xmlns:a16="http://schemas.microsoft.com/office/drawing/2014/main" id="{03B9CBB1-8ED9-0C23-2150-027F02FD3463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625;p33">
              <a:extLst>
                <a:ext uri="{FF2B5EF4-FFF2-40B4-BE49-F238E27FC236}">
                  <a16:creationId xmlns:a16="http://schemas.microsoft.com/office/drawing/2014/main" id="{3C3957EC-CAE6-D478-E97C-CDA5C68AD6C2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626;p33">
              <a:extLst>
                <a:ext uri="{FF2B5EF4-FFF2-40B4-BE49-F238E27FC236}">
                  <a16:creationId xmlns:a16="http://schemas.microsoft.com/office/drawing/2014/main" id="{0C3C4383-9BCB-0646-F319-225C4FFCEB64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627;p33">
              <a:extLst>
                <a:ext uri="{FF2B5EF4-FFF2-40B4-BE49-F238E27FC236}">
                  <a16:creationId xmlns:a16="http://schemas.microsoft.com/office/drawing/2014/main" id="{1D4A2E81-9BC5-941D-5DB1-5988EB28DC30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628;p33">
              <a:extLst>
                <a:ext uri="{FF2B5EF4-FFF2-40B4-BE49-F238E27FC236}">
                  <a16:creationId xmlns:a16="http://schemas.microsoft.com/office/drawing/2014/main" id="{8B2DC517-758C-EBB9-4981-2D079F848272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629;p33">
              <a:extLst>
                <a:ext uri="{FF2B5EF4-FFF2-40B4-BE49-F238E27FC236}">
                  <a16:creationId xmlns:a16="http://schemas.microsoft.com/office/drawing/2014/main" id="{827CEF93-8F93-011D-406A-A5F15ECF6145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630;p33">
              <a:extLst>
                <a:ext uri="{FF2B5EF4-FFF2-40B4-BE49-F238E27FC236}">
                  <a16:creationId xmlns:a16="http://schemas.microsoft.com/office/drawing/2014/main" id="{69C77925-AA86-60D9-A297-3CADE0D16783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631;p33">
              <a:extLst>
                <a:ext uri="{FF2B5EF4-FFF2-40B4-BE49-F238E27FC236}">
                  <a16:creationId xmlns:a16="http://schemas.microsoft.com/office/drawing/2014/main" id="{66929222-8DD6-9EC2-5424-95E5F457A95B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632;p33">
              <a:extLst>
                <a:ext uri="{FF2B5EF4-FFF2-40B4-BE49-F238E27FC236}">
                  <a16:creationId xmlns:a16="http://schemas.microsoft.com/office/drawing/2014/main" id="{09FF04E2-2DAD-2696-B79C-4775ECF87E77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633;p33">
              <a:extLst>
                <a:ext uri="{FF2B5EF4-FFF2-40B4-BE49-F238E27FC236}">
                  <a16:creationId xmlns:a16="http://schemas.microsoft.com/office/drawing/2014/main" id="{84050C59-7A8A-838B-0971-7C84519E7226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634;p33">
              <a:extLst>
                <a:ext uri="{FF2B5EF4-FFF2-40B4-BE49-F238E27FC236}">
                  <a16:creationId xmlns:a16="http://schemas.microsoft.com/office/drawing/2014/main" id="{A6D63C6D-7F5D-BA1E-600F-730577251F12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635;p33">
              <a:extLst>
                <a:ext uri="{FF2B5EF4-FFF2-40B4-BE49-F238E27FC236}">
                  <a16:creationId xmlns:a16="http://schemas.microsoft.com/office/drawing/2014/main" id="{E4BD981D-74C0-DED3-BE2A-FEA3D7E4C615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636;p33">
              <a:extLst>
                <a:ext uri="{FF2B5EF4-FFF2-40B4-BE49-F238E27FC236}">
                  <a16:creationId xmlns:a16="http://schemas.microsoft.com/office/drawing/2014/main" id="{AB6B369F-55D4-D075-CA54-1D522753A415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637;p33">
              <a:extLst>
                <a:ext uri="{FF2B5EF4-FFF2-40B4-BE49-F238E27FC236}">
                  <a16:creationId xmlns:a16="http://schemas.microsoft.com/office/drawing/2014/main" id="{398E3613-EC9D-C2B5-0D40-23A28036E9BD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638;p33">
              <a:extLst>
                <a:ext uri="{FF2B5EF4-FFF2-40B4-BE49-F238E27FC236}">
                  <a16:creationId xmlns:a16="http://schemas.microsoft.com/office/drawing/2014/main" id="{7F5A816D-D7CC-5D17-2211-E952BE6389FF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639;p33">
              <a:extLst>
                <a:ext uri="{FF2B5EF4-FFF2-40B4-BE49-F238E27FC236}">
                  <a16:creationId xmlns:a16="http://schemas.microsoft.com/office/drawing/2014/main" id="{61B04E77-75F0-9C64-4AAD-8C82F5002EC4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640;p33">
              <a:extLst>
                <a:ext uri="{FF2B5EF4-FFF2-40B4-BE49-F238E27FC236}">
                  <a16:creationId xmlns:a16="http://schemas.microsoft.com/office/drawing/2014/main" id="{1D4FC119-BFBE-D068-8D8E-CF7D47F8A311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641;p33">
              <a:extLst>
                <a:ext uri="{FF2B5EF4-FFF2-40B4-BE49-F238E27FC236}">
                  <a16:creationId xmlns:a16="http://schemas.microsoft.com/office/drawing/2014/main" id="{1044C511-9976-E056-8C6C-53C5CE0D0CF2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642;p33">
              <a:extLst>
                <a:ext uri="{FF2B5EF4-FFF2-40B4-BE49-F238E27FC236}">
                  <a16:creationId xmlns:a16="http://schemas.microsoft.com/office/drawing/2014/main" id="{B290A0D0-4C54-A6EB-8B36-CFF925D0C2EF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643;p33">
              <a:extLst>
                <a:ext uri="{FF2B5EF4-FFF2-40B4-BE49-F238E27FC236}">
                  <a16:creationId xmlns:a16="http://schemas.microsoft.com/office/drawing/2014/main" id="{CE7BBDC7-A293-D868-6933-33C29C64985F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644;p33">
              <a:extLst>
                <a:ext uri="{FF2B5EF4-FFF2-40B4-BE49-F238E27FC236}">
                  <a16:creationId xmlns:a16="http://schemas.microsoft.com/office/drawing/2014/main" id="{C6BF373F-D085-82D7-2271-6A5C42209AF8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645;p33">
              <a:extLst>
                <a:ext uri="{FF2B5EF4-FFF2-40B4-BE49-F238E27FC236}">
                  <a16:creationId xmlns:a16="http://schemas.microsoft.com/office/drawing/2014/main" id="{727E1EBF-4E5D-12CD-2393-4196D64D0BF8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646;p33">
              <a:extLst>
                <a:ext uri="{FF2B5EF4-FFF2-40B4-BE49-F238E27FC236}">
                  <a16:creationId xmlns:a16="http://schemas.microsoft.com/office/drawing/2014/main" id="{FE40F6B5-F597-F098-2B28-0939418422DC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647;p33">
              <a:extLst>
                <a:ext uri="{FF2B5EF4-FFF2-40B4-BE49-F238E27FC236}">
                  <a16:creationId xmlns:a16="http://schemas.microsoft.com/office/drawing/2014/main" id="{488DD6AF-C584-49C6-70E0-B356C864C20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648;p33">
              <a:extLst>
                <a:ext uri="{FF2B5EF4-FFF2-40B4-BE49-F238E27FC236}">
                  <a16:creationId xmlns:a16="http://schemas.microsoft.com/office/drawing/2014/main" id="{362A1AB1-9F3E-E14B-8F38-8D660EAD556D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649;p33">
              <a:extLst>
                <a:ext uri="{FF2B5EF4-FFF2-40B4-BE49-F238E27FC236}">
                  <a16:creationId xmlns:a16="http://schemas.microsoft.com/office/drawing/2014/main" id="{3230B65D-571C-672D-E8F4-B9E75C183AF6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650;p33">
              <a:extLst>
                <a:ext uri="{FF2B5EF4-FFF2-40B4-BE49-F238E27FC236}">
                  <a16:creationId xmlns:a16="http://schemas.microsoft.com/office/drawing/2014/main" id="{81E6FD82-3C22-D16C-E9E4-685152D7E96C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651;p33">
              <a:extLst>
                <a:ext uri="{FF2B5EF4-FFF2-40B4-BE49-F238E27FC236}">
                  <a16:creationId xmlns:a16="http://schemas.microsoft.com/office/drawing/2014/main" id="{3960D45E-DC50-4DDD-D5D3-43976B9D3BF0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Obiettivo: Aumentare l’accessibilità di queste tecnologie</a:t>
            </a:r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700" dirty="0">
                  <a:latin typeface="Roboto"/>
                  <a:ea typeface="Roboto"/>
                  <a:cs typeface="Roboto"/>
                  <a:sym typeface="Roboto"/>
                </a:rPr>
                <a:t>Algoritmo di machine learning che cerca di prevedere un valore numerico (o output) a partire da una o più variabili di input</a:t>
              </a: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06726" y="1331582"/>
            <a:ext cx="2170701" cy="698083"/>
            <a:chOff x="5978718" y="658432"/>
            <a:chExt cx="2170701" cy="698083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5988178" y="658432"/>
              <a:ext cx="208141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Come possiamo fare?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5978718" y="1024715"/>
              <a:ext cx="217070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L’esperienza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intuizione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sz="800" b="1" dirty="0">
                  <a:latin typeface="Roboto"/>
                  <a:ea typeface="Roboto"/>
                  <a:cs typeface="Roboto"/>
                  <a:sym typeface="Roboto"/>
                </a:rPr>
                <a:t>sperimentazione</a:t>
              </a:r>
              <a:r>
                <a:rPr lang="it-IT" sz="800" dirty="0">
                  <a:latin typeface="Roboto"/>
                  <a:ea typeface="Roboto"/>
                  <a:cs typeface="Roboto"/>
                  <a:sym typeface="Roboto"/>
                </a:rPr>
                <a:t> sono parte cruciale per svolgere le giuste scelte</a:t>
              </a: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459534" y="4055029"/>
            <a:ext cx="2122835" cy="87913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Manipolare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900" dirty="0">
                  <a:latin typeface="Roboto"/>
                  <a:ea typeface="Roboto"/>
                  <a:cs typeface="Roboto"/>
                  <a:sym typeface="Roboto"/>
                </a:rPr>
                <a:t>Possiamo offrire un modo per capire quali dati sono più importanti e quale normalizzazione scegliere</a:t>
              </a: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46390" y="3967117"/>
            <a:ext cx="2011718" cy="875458"/>
            <a:chOff x="765790" y="3967117"/>
            <a:chExt cx="2011718" cy="875458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65790" y="396711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Sce</a:t>
              </a: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gliere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96460" cy="448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Possiamo intervenire sulla scelta dando un modo facile per comparare i diversi algoritmi </a:t>
              </a: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46390" y="2812725"/>
            <a:ext cx="1996460" cy="1320292"/>
          </a:xfrm>
          <a:prstGeom prst="curvedConnector3">
            <a:avLst>
              <a:gd name="adj1" fmla="val -114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flipH="1" flipV="1">
            <a:off x="5601175" y="2812725"/>
            <a:ext cx="1981194" cy="1459582"/>
          </a:xfrm>
          <a:prstGeom prst="curvedConnector3">
            <a:avLst>
              <a:gd name="adj1" fmla="val -1153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Dataset</a:t>
            </a:r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802758701"/>
              </p:ext>
            </p:extLst>
          </p:nvPr>
        </p:nvGraphicFramePr>
        <p:xfrm>
          <a:off x="457200" y="922263"/>
          <a:ext cx="4586325" cy="3505881"/>
        </p:xfrm>
        <a:graphic>
          <a:graphicData uri="http://schemas.openxmlformats.org/drawingml/2006/table">
            <a:tbl>
              <a:tblPr>
                <a:noFill/>
                <a:tableStyleId>{F1E92FFA-DA00-4544-97DD-D3A3B7F9F36C}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Contestualizzazione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Dataset di dipendenti statali di Sanfrancesco in California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istanze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Circa 357 mila istanze.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Numero di campi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 colonne [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Employee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Name, Job Title, Base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Overtime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Other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Benefits,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Total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Pay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Benefits, </a:t>
                      </a:r>
                      <a:r>
                        <a:rPr lang="it-IT" sz="1050" noProof="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r>
                        <a:rPr lang="it-IT" sz="105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Status</a:t>
                      </a: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]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96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b="1" noProof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Previsione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8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it-IT" sz="1200" noProof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noProof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Prevedere i «Benefit» di un dipendente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dirty="0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1023-A73F-BA99-C598-F1FABEDDB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5267" y="3849648"/>
            <a:ext cx="919280" cy="35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86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Specifica P.E.A.S</a:t>
            </a: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/>
            <p:cNvSpPr/>
            <p:nvPr/>
          </p:nvSpPr>
          <p:spPr>
            <a:xfrm>
              <a:off x="3512405" y="162193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</p:grpSp>
      <p:sp>
        <p:nvSpPr>
          <p:cNvPr id="528" name="Google Shape;528;p20"/>
          <p:cNvSpPr txBox="1"/>
          <p:nvPr/>
        </p:nvSpPr>
        <p:spPr>
          <a:xfrm>
            <a:off x="3809200" y="2192034"/>
            <a:ext cx="1524600" cy="907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/>
                <a:ea typeface="Roboto"/>
                <a:cs typeface="Roboto"/>
                <a:sym typeface="Roboto"/>
              </a:rPr>
              <a:t>Definiamo il nostro sistema intelligente</a:t>
            </a:r>
          </a:p>
        </p:txBody>
      </p:sp>
      <p:grpSp>
        <p:nvGrpSpPr>
          <p:cNvPr id="566" name="Google Shape;566;p20"/>
          <p:cNvGrpSpPr/>
          <p:nvPr/>
        </p:nvGrpSpPr>
        <p:grpSpPr>
          <a:xfrm>
            <a:off x="6949580" y="3444315"/>
            <a:ext cx="1734600" cy="1303622"/>
            <a:chOff x="6949580" y="3444315"/>
            <a:chExt cx="1734600" cy="1303622"/>
          </a:xfrm>
        </p:grpSpPr>
        <p:sp>
          <p:nvSpPr>
            <p:cNvPr id="567" name="Google Shape;567;p20"/>
            <p:cNvSpPr/>
            <p:nvPr/>
          </p:nvSpPr>
          <p:spPr>
            <a:xfrm>
              <a:off x="7482868" y="344431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4004394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22818" y="415903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736337" y="1001783"/>
            <a:ext cx="2097562" cy="2229823"/>
            <a:chOff x="6736337" y="1001783"/>
            <a:chExt cx="2097562" cy="2229823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Envirorment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6736337" y="2142274"/>
              <a:ext cx="2097562" cy="108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Completamente osservabile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Deterministico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Episodico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Statico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Discreto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t-IT" sz="1000" dirty="0">
                  <a:latin typeface="Roboto"/>
                  <a:ea typeface="Roboto"/>
                  <a:cs typeface="Roboto"/>
                  <a:sym typeface="Roboto"/>
                </a:rPr>
                <a:t>Singolo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it-IT"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219333" y="679425"/>
            <a:ext cx="2352612" cy="1768459"/>
            <a:chOff x="219333" y="679425"/>
            <a:chExt cx="2352612" cy="1768459"/>
          </a:xfrm>
        </p:grpSpPr>
        <p:sp>
          <p:nvSpPr>
            <p:cNvPr id="575" name="Google Shape;575;p20"/>
            <p:cNvSpPr/>
            <p:nvPr/>
          </p:nvSpPr>
          <p:spPr>
            <a:xfrm>
              <a:off x="1021727" y="6794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397591" y="128392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7" name="Google Shape;577;p20"/>
                <p:cNvSpPr txBox="1"/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MAE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Absolute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:r>
                    <a:rPr lang="it-IT" sz="1050" b="1" dirty="0">
                      <a:latin typeface="Roboto"/>
                      <a:ea typeface="Roboto"/>
                      <a:cs typeface="Roboto"/>
                      <a:sym typeface="Roboto"/>
                    </a:rPr>
                    <a:t>RMSE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Root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Mean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Squered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Error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marL="171450" lvl="0" indent="-171450" rtl="0">
                    <a:spcBef>
                      <a:spcPts val="0"/>
                    </a:spcBef>
                    <a:spcAft>
                      <a:spcPts val="0"/>
                    </a:spcAft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it-IT" sz="1050" b="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</m:ctrlPr>
                        </m:sSupPr>
                        <m:e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𝑅</m:t>
                          </m:r>
                        </m:e>
                        <m:sup>
                          <m:r>
                            <a:rPr lang="it-IT" sz="1050" i="1" dirty="0" smtClean="0">
                              <a:latin typeface="Cambria Math" panose="02040503050406030204" pitchFamily="18" charset="0"/>
                              <a:ea typeface="Roboto"/>
                              <a:cs typeface="Roboto"/>
                              <a:sym typeface="Roboto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-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Coefficient</a:t>
                  </a:r>
                  <a:r>
                    <a:rPr lang="it-IT" sz="1050" dirty="0">
                      <a:latin typeface="Roboto"/>
                      <a:ea typeface="Roboto"/>
                      <a:cs typeface="Roboto"/>
                      <a:sym typeface="Roboto"/>
                    </a:rPr>
                    <a:t> of </a:t>
                  </a:r>
                  <a:r>
                    <a:rPr lang="it-IT" sz="1050" dirty="0" err="1">
                      <a:latin typeface="Roboto"/>
                      <a:ea typeface="Roboto"/>
                      <a:cs typeface="Roboto"/>
                      <a:sym typeface="Roboto"/>
                    </a:rPr>
                    <a:t>determination</a:t>
                  </a:r>
                  <a:endParaRPr lang="it-IT" sz="105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577" name="Google Shape;577;p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9333" y="1604976"/>
                  <a:ext cx="2352612" cy="8429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78" name="Google Shape;578;p20"/>
          <p:cNvGrpSpPr/>
          <p:nvPr/>
        </p:nvGrpSpPr>
        <p:grpSpPr>
          <a:xfrm>
            <a:off x="456753" y="3316971"/>
            <a:ext cx="1734600" cy="1290861"/>
            <a:chOff x="456753" y="3042675"/>
            <a:chExt cx="1734600" cy="1290861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69676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Actuators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017817"/>
              <a:ext cx="1524600" cy="315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Entry del dataset</a:t>
              </a: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rot="10800000">
            <a:off x="1626227" y="981676"/>
            <a:ext cx="2385300" cy="3223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flipV="1">
            <a:off x="1626303" y="3158910"/>
            <a:ext cx="1162237" cy="460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rot="10800000" flipV="1">
            <a:off x="4964110" y="3746565"/>
            <a:ext cx="2518758" cy="98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087077" cy="739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75611" y="2081985"/>
            <a:ext cx="2990745" cy="2514165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Progetto</a:t>
            </a:r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371400" y="2660851"/>
            <a:ext cx="2399168" cy="1341969"/>
            <a:chOff x="217919" y="915920"/>
            <a:chExt cx="2537191" cy="813501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217919" y="915920"/>
              <a:ext cx="253719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0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RegressorComparator</a:t>
              </a:r>
              <a:endParaRPr lang="it-IT" sz="2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42775" y="1246421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Vogliamo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un modo veloce per comparare i diversi algoritmi per capire quale utilizzare</a:t>
              </a:r>
              <a:endParaRPr lang="it-IT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1"/>
            <a:ext cx="1948882" cy="1163915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Oltre 300k istanze di lavoratori comunali di Sanfrancesco</a:t>
              </a: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518676" y="2462691"/>
            <a:ext cx="1948882" cy="940175"/>
            <a:chOff x="940715" y="2087403"/>
            <a:chExt cx="2061000" cy="940175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940715" y="2087403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Analisi</a:t>
              </a:r>
              <a:endParaRPr lang="it-IT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940715" y="2429025"/>
              <a:ext cx="2061000" cy="598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Capire quale algoritmo predica meglio i «Benefits»</a:t>
              </a: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 lang="it-IT"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518758" y="4012914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 lang="it-IT" dirty="0"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16200000" flipH="1">
            <a:off x="1146706" y="2155583"/>
            <a:ext cx="569871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cxnSpLocks/>
            <a:stCxn id="2203" idx="0"/>
          </p:cNvCxnSpPr>
          <p:nvPr/>
        </p:nvCxnSpPr>
        <p:spPr>
          <a:xfrm rot="16200000" flipV="1">
            <a:off x="7230421" y="3750176"/>
            <a:ext cx="525435" cy="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Google Shape;2206;p43">
            <a:extLst>
              <a:ext uri="{FF2B5EF4-FFF2-40B4-BE49-F238E27FC236}">
                <a16:creationId xmlns:a16="http://schemas.microsoft.com/office/drawing/2014/main" id="{ADE7033C-A961-6C38-1140-8BE96DDC60D5}"/>
              </a:ext>
            </a:extLst>
          </p:cNvPr>
          <p:cNvSpPr/>
          <p:nvPr/>
        </p:nvSpPr>
        <p:spPr>
          <a:xfrm>
            <a:off x="7948672" y="1872277"/>
            <a:ext cx="770348" cy="7776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grpSp>
        <p:nvGrpSpPr>
          <p:cNvPr id="11" name="Google Shape;9551;p90">
            <a:extLst>
              <a:ext uri="{FF2B5EF4-FFF2-40B4-BE49-F238E27FC236}">
                <a16:creationId xmlns:a16="http://schemas.microsoft.com/office/drawing/2014/main" id="{37812C6A-D0C6-8886-2DC5-2111DF25F9B0}"/>
              </a:ext>
            </a:extLst>
          </p:cNvPr>
          <p:cNvGrpSpPr>
            <a:grpSpLocks noChangeAspect="1"/>
          </p:cNvGrpSpPr>
          <p:nvPr/>
        </p:nvGrpSpPr>
        <p:grpSpPr>
          <a:xfrm>
            <a:off x="8160321" y="2001065"/>
            <a:ext cx="347050" cy="543477"/>
            <a:chOff x="4054103" y="2430191"/>
            <a:chExt cx="218687" cy="349052"/>
          </a:xfrm>
          <a:solidFill>
            <a:schemeClr val="bg1"/>
          </a:solidFill>
        </p:grpSpPr>
        <p:sp>
          <p:nvSpPr>
            <p:cNvPr id="12" name="Google Shape;9552;p90">
              <a:extLst>
                <a:ext uri="{FF2B5EF4-FFF2-40B4-BE49-F238E27FC236}">
                  <a16:creationId xmlns:a16="http://schemas.microsoft.com/office/drawing/2014/main" id="{807DCACD-DCF6-C1F0-778D-26D17F09397F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53;p90">
              <a:extLst>
                <a:ext uri="{FF2B5EF4-FFF2-40B4-BE49-F238E27FC236}">
                  <a16:creationId xmlns:a16="http://schemas.microsoft.com/office/drawing/2014/main" id="{7DB534B9-5DC9-EB95-2507-5B625A1F59F3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458;p46">
            <a:extLst>
              <a:ext uri="{FF2B5EF4-FFF2-40B4-BE49-F238E27FC236}">
                <a16:creationId xmlns:a16="http://schemas.microsoft.com/office/drawing/2014/main" id="{24A8D67A-4369-B941-0264-9114BBF78DCF}"/>
              </a:ext>
            </a:extLst>
          </p:cNvPr>
          <p:cNvSpPr/>
          <p:nvPr/>
        </p:nvSpPr>
        <p:spPr>
          <a:xfrm>
            <a:off x="8492838" y="4115709"/>
            <a:ext cx="635528" cy="6361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2489;p46">
            <a:extLst>
              <a:ext uri="{FF2B5EF4-FFF2-40B4-BE49-F238E27FC236}">
                <a16:creationId xmlns:a16="http://schemas.microsoft.com/office/drawing/2014/main" id="{70BD8B28-0CE1-01E0-8958-963BFAD4C000}"/>
              </a:ext>
            </a:extLst>
          </p:cNvPr>
          <p:cNvGrpSpPr/>
          <p:nvPr/>
        </p:nvGrpSpPr>
        <p:grpSpPr>
          <a:xfrm>
            <a:off x="8668476" y="4275344"/>
            <a:ext cx="277256" cy="277233"/>
            <a:chOff x="2418003" y="2287650"/>
            <a:chExt cx="365674" cy="365298"/>
          </a:xfrm>
        </p:grpSpPr>
        <p:sp>
          <p:nvSpPr>
            <p:cNvPr id="23" name="Google Shape;2490;p46">
              <a:extLst>
                <a:ext uri="{FF2B5EF4-FFF2-40B4-BE49-F238E27FC236}">
                  <a16:creationId xmlns:a16="http://schemas.microsoft.com/office/drawing/2014/main" id="{BD49C998-37BA-4F00-6D19-758D2FD7167E}"/>
                </a:ext>
              </a:extLst>
            </p:cNvPr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1;p46">
              <a:extLst>
                <a:ext uri="{FF2B5EF4-FFF2-40B4-BE49-F238E27FC236}">
                  <a16:creationId xmlns:a16="http://schemas.microsoft.com/office/drawing/2014/main" id="{BD304767-BD99-B87A-6B93-846C683CF137}"/>
                </a:ext>
              </a:extLst>
            </p:cNvPr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459;p46">
            <a:extLst>
              <a:ext uri="{FF2B5EF4-FFF2-40B4-BE49-F238E27FC236}">
                <a16:creationId xmlns:a16="http://schemas.microsoft.com/office/drawing/2014/main" id="{DA3BF8F0-1FE0-4B0C-BA1A-0DDB41C9DD3E}"/>
              </a:ext>
            </a:extLst>
          </p:cNvPr>
          <p:cNvSpPr/>
          <p:nvPr/>
        </p:nvSpPr>
        <p:spPr>
          <a:xfrm>
            <a:off x="346406" y="2219271"/>
            <a:ext cx="635528" cy="6361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492;p46">
            <a:extLst>
              <a:ext uri="{FF2B5EF4-FFF2-40B4-BE49-F238E27FC236}">
                <a16:creationId xmlns:a16="http://schemas.microsoft.com/office/drawing/2014/main" id="{7B5049E8-8BFC-E7E0-0F39-54781AC9ACC2}"/>
              </a:ext>
            </a:extLst>
          </p:cNvPr>
          <p:cNvGrpSpPr/>
          <p:nvPr/>
        </p:nvGrpSpPr>
        <p:grpSpPr>
          <a:xfrm>
            <a:off x="499882" y="2354754"/>
            <a:ext cx="328578" cy="295201"/>
            <a:chOff x="3209573" y="3461582"/>
            <a:chExt cx="358390" cy="358390"/>
          </a:xfrm>
        </p:grpSpPr>
        <p:sp>
          <p:nvSpPr>
            <p:cNvPr id="27" name="Google Shape;2493;p46">
              <a:extLst>
                <a:ext uri="{FF2B5EF4-FFF2-40B4-BE49-F238E27FC236}">
                  <a16:creationId xmlns:a16="http://schemas.microsoft.com/office/drawing/2014/main" id="{C3BD90A1-F06D-BE84-5F1C-EF9A8C9FCBF2}"/>
                </a:ext>
              </a:extLst>
            </p:cNvPr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4;p46">
              <a:extLst>
                <a:ext uri="{FF2B5EF4-FFF2-40B4-BE49-F238E27FC236}">
                  <a16:creationId xmlns:a16="http://schemas.microsoft.com/office/drawing/2014/main" id="{D91A7F3A-18E4-74D0-1B05-3209E0771FE5}"/>
                </a:ext>
              </a:extLst>
            </p:cNvPr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Dove facilitiamo l’uso?</a:t>
            </a:r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3554783" y="1190604"/>
            <a:ext cx="1910684" cy="521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28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373810" y="953694"/>
            <a:ext cx="2573448" cy="331800"/>
            <a:chOff x="457200" y="959300"/>
            <a:chExt cx="2518200" cy="331800"/>
          </a:xfrm>
        </p:grpSpPr>
        <p:sp>
          <p:nvSpPr>
            <p:cNvPr id="698" name="Google Shape;698;p22"/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Modalità multiple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1412" y="4186592"/>
            <a:ext cx="2516743" cy="612812"/>
            <a:chOff x="457200" y="2816123"/>
            <a:chExt cx="2516743" cy="612812"/>
          </a:xfrm>
        </p:grpSpPr>
        <p:sp>
          <p:nvSpPr>
            <p:cNvPr id="703" name="Google Shape;703;p22"/>
            <p:cNvSpPr txBox="1"/>
            <p:nvPr/>
          </p:nvSpPr>
          <p:spPr>
            <a:xfrm>
              <a:off x="911305" y="2816123"/>
              <a:ext cx="2062638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scaling</a:t>
              </a:r>
            </a:p>
          </p:txBody>
        </p: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373810" y="2525376"/>
            <a:ext cx="2620261" cy="331800"/>
            <a:chOff x="457200" y="1964800"/>
            <a:chExt cx="2518200" cy="331800"/>
          </a:xfrm>
        </p:grpSpPr>
        <p:sp>
          <p:nvSpPr>
            <p:cNvPr id="708" name="Google Shape;708;p22"/>
            <p:cNvSpPr txBox="1"/>
            <p:nvPr/>
          </p:nvSpPr>
          <p:spPr>
            <a:xfrm>
              <a:off x="9144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</a:t>
              </a:r>
              <a:r>
                <a:rPr lang="it-IT" sz="18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Selection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1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6219841" y="1976379"/>
            <a:ext cx="2466959" cy="619947"/>
            <a:chOff x="476050" y="3936638"/>
            <a:chExt cx="2466959" cy="619947"/>
          </a:xfrm>
        </p:grpSpPr>
        <p:sp>
          <p:nvSpPr>
            <p:cNvPr id="713" name="Google Shape;713;p22"/>
            <p:cNvSpPr txBox="1"/>
            <p:nvPr/>
          </p:nvSpPr>
          <p:spPr>
            <a:xfrm>
              <a:off x="476050" y="3936638"/>
              <a:ext cx="2044469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variazione errori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2"/>
            <p:cNvSpPr txBox="1"/>
            <p:nvPr/>
          </p:nvSpPr>
          <p:spPr>
            <a:xfrm>
              <a:off x="2538578" y="4002039"/>
              <a:ext cx="40443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457200" y="1695460"/>
            <a:ext cx="1601835" cy="342168"/>
            <a:chOff x="6514279" y="929607"/>
            <a:chExt cx="1529260" cy="342168"/>
          </a:xfrm>
        </p:grpSpPr>
        <p:sp>
          <p:nvSpPr>
            <p:cNvPr id="718" name="Google Shape;718;p22"/>
            <p:cNvSpPr txBox="1"/>
            <p:nvPr/>
          </p:nvSpPr>
          <p:spPr>
            <a:xfrm>
              <a:off x="6881726" y="939975"/>
              <a:ext cx="1161813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Dataset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0" name="Google Shape;720;p22"/>
            <p:cNvSpPr txBox="1"/>
            <p:nvPr/>
          </p:nvSpPr>
          <p:spPr>
            <a:xfrm>
              <a:off x="6514279" y="929607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96744" y="955842"/>
            <a:ext cx="2518200" cy="612812"/>
            <a:chOff x="6168600" y="2857176"/>
            <a:chExt cx="2518200" cy="612812"/>
          </a:xfrm>
        </p:grpSpPr>
        <p:sp>
          <p:nvSpPr>
            <p:cNvPr id="723" name="Google Shape;723;p22"/>
            <p:cNvSpPr txBox="1"/>
            <p:nvPr/>
          </p:nvSpPr>
          <p:spPr>
            <a:xfrm>
              <a:off x="6168600" y="2857176"/>
              <a:ext cx="2044469" cy="6128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Errore residui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451412" y="3326262"/>
            <a:ext cx="2554321" cy="558446"/>
            <a:chOff x="6376669" y="1899211"/>
            <a:chExt cx="1806112" cy="558446"/>
          </a:xfrm>
        </p:grpSpPr>
        <p:sp>
          <p:nvSpPr>
            <p:cNvPr id="728" name="Google Shape;728;p22"/>
            <p:cNvSpPr txBox="1"/>
            <p:nvPr/>
          </p:nvSpPr>
          <p:spPr>
            <a:xfrm>
              <a:off x="6662055" y="1899211"/>
              <a:ext cx="1520726" cy="558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Grafico distribuzione valori feature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0" name="Google Shape;730;p22"/>
            <p:cNvSpPr txBox="1"/>
            <p:nvPr/>
          </p:nvSpPr>
          <p:spPr>
            <a:xfrm>
              <a:off x="6376669" y="1995364"/>
              <a:ext cx="34287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>
                      <a:lumMod val="50000"/>
                    </a:schemeClr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96744" y="2923113"/>
            <a:ext cx="2518200" cy="331800"/>
            <a:chOff x="6168600" y="3975800"/>
            <a:chExt cx="2518200" cy="331800"/>
          </a:xfrm>
        </p:grpSpPr>
        <p:sp>
          <p:nvSpPr>
            <p:cNvPr id="733" name="Google Shape;733;p22"/>
            <p:cNvSpPr txBox="1"/>
            <p:nvPr/>
          </p:nvSpPr>
          <p:spPr>
            <a:xfrm>
              <a:off x="6168600" y="3975800"/>
              <a:ext cx="1924598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8EDF3857-D564-A8A3-C769-B7E943762B2C}"/>
              </a:ext>
            </a:extLst>
          </p:cNvPr>
          <p:cNvGrpSpPr/>
          <p:nvPr/>
        </p:nvGrpSpPr>
        <p:grpSpPr>
          <a:xfrm>
            <a:off x="6284419" y="3566645"/>
            <a:ext cx="2433147" cy="619947"/>
            <a:chOff x="1140810" y="4213917"/>
            <a:chExt cx="2433147" cy="619947"/>
          </a:xfrm>
        </p:grpSpPr>
        <p:sp>
          <p:nvSpPr>
            <p:cNvPr id="2" name="Google Shape;713;p22">
              <a:extLst>
                <a:ext uri="{FF2B5EF4-FFF2-40B4-BE49-F238E27FC236}">
                  <a16:creationId xmlns:a16="http://schemas.microsoft.com/office/drawing/2014/main" id="{6AAAB4F4-2688-264B-8FA7-4825B645AC00}"/>
                </a:ext>
              </a:extLst>
            </p:cNvPr>
            <p:cNvSpPr txBox="1"/>
            <p:nvPr/>
          </p:nvSpPr>
          <p:spPr>
            <a:xfrm>
              <a:off x="1140810" y="4213917"/>
              <a:ext cx="1924598" cy="619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it-IT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GUI – Graphic User Interface</a:t>
              </a:r>
              <a:endParaRPr lang="it-IT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" name="Google Shape;715;p22">
              <a:extLst>
                <a:ext uri="{FF2B5EF4-FFF2-40B4-BE49-F238E27FC236}">
                  <a16:creationId xmlns:a16="http://schemas.microsoft.com/office/drawing/2014/main" id="{1468287B-A187-195D-63DD-1ECC1D64BC59}"/>
                </a:ext>
              </a:extLst>
            </p:cNvPr>
            <p:cNvSpPr txBox="1"/>
            <p:nvPr/>
          </p:nvSpPr>
          <p:spPr>
            <a:xfrm>
              <a:off x="3116757" y="4335378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tx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09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3;p17">
            <a:extLst>
              <a:ext uri="{FF2B5EF4-FFF2-40B4-BE49-F238E27FC236}">
                <a16:creationId xmlns:a16="http://schemas.microsoft.com/office/drawing/2014/main" id="{FD3EAE68-9233-75C1-9D42-B1EB30AE830E}"/>
              </a:ext>
            </a:extLst>
          </p:cNvPr>
          <p:cNvSpPr/>
          <p:nvPr/>
        </p:nvSpPr>
        <p:spPr>
          <a:xfrm>
            <a:off x="2811832" y="220994"/>
            <a:ext cx="3379101" cy="717647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Modalità di utilizzo:</a:t>
            </a:r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it-IT"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it-IT"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Regressor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Comparator</a:t>
            </a:r>
            <a:endParaRPr lang="it-IT"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78508" y="1259619"/>
            <a:ext cx="2676802" cy="1044734"/>
            <a:chOff x="5878508" y="1259619"/>
            <a:chExt cx="2676802" cy="1044734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5878508" y="1542848"/>
              <a:ext cx="2676802" cy="761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Fasi di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dataCleaning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featureSelection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it-IT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featureScaling</a:t>
              </a:r>
              <a:r>
                <a:rPr lang="it-IT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automatiche</a:t>
              </a: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0" y="1259619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  <a:hlinkClick r:id="rId3" action="ppaction://hlinksldjump"/>
                </a:rPr>
                <a:t>Automatico</a:t>
              </a:r>
              <a:endParaRPr lang="it-IT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6190933" y="3735813"/>
            <a:ext cx="2364384" cy="768680"/>
            <a:chOff x="6190933" y="3735813"/>
            <a:chExt cx="2364384" cy="76868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190933" y="4172693"/>
              <a:ext cx="2364377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Decidiamo noi le </a:t>
              </a:r>
              <a:r>
                <a:rPr lang="it-IT" dirty="0" err="1">
                  <a:latin typeface="Roboto"/>
                  <a:ea typeface="Roboto"/>
                  <a:cs typeface="Roboto"/>
                  <a:sym typeface="Roboto"/>
                </a:rPr>
                <a:t>feaure</a:t>
              </a:r>
              <a:r>
                <a:rPr lang="it-IT" dirty="0">
                  <a:latin typeface="Roboto"/>
                  <a:ea typeface="Roboto"/>
                  <a:cs typeface="Roboto"/>
                  <a:sym typeface="Roboto"/>
                </a:rPr>
                <a:t> da pulire e selezionare</a:t>
              </a: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Manuale</a:t>
              </a: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7;p16">
            <a:extLst>
              <a:ext uri="{FF2B5EF4-FFF2-40B4-BE49-F238E27FC236}">
                <a16:creationId xmlns:a16="http://schemas.microsoft.com/office/drawing/2014/main" id="{1916CC96-17FB-8F59-4008-DAB15872D2DE}"/>
              </a:ext>
            </a:extLst>
          </p:cNvPr>
          <p:cNvSpPr/>
          <p:nvPr/>
        </p:nvSpPr>
        <p:spPr>
          <a:xfrm>
            <a:off x="2384375" y="271169"/>
            <a:ext cx="596100" cy="59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lang="it-IT" sz="18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41;p23">
            <a:extLst>
              <a:ext uri="{FF2B5EF4-FFF2-40B4-BE49-F238E27FC236}">
                <a16:creationId xmlns:a16="http://schemas.microsoft.com/office/drawing/2014/main" id="{906C525E-45A1-A5AF-DD54-E28B6E220DBB}"/>
              </a:ext>
            </a:extLst>
          </p:cNvPr>
          <p:cNvSpPr/>
          <p:nvPr/>
        </p:nvSpPr>
        <p:spPr>
          <a:xfrm>
            <a:off x="6920585" y="1320942"/>
            <a:ext cx="696676" cy="6885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33;p17">
            <a:extLst>
              <a:ext uri="{FF2B5EF4-FFF2-40B4-BE49-F238E27FC236}">
                <a16:creationId xmlns:a16="http://schemas.microsoft.com/office/drawing/2014/main" id="{67A46954-D8EF-4E17-F034-5105BF2CBE48}"/>
              </a:ext>
            </a:extLst>
          </p:cNvPr>
          <p:cNvSpPr/>
          <p:nvPr/>
        </p:nvSpPr>
        <p:spPr>
          <a:xfrm>
            <a:off x="221581" y="373230"/>
            <a:ext cx="3061955" cy="2060226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74E64CE0-1358-FC8E-1B94-FD019982B548}"/>
              </a:ext>
            </a:extLst>
          </p:cNvPr>
          <p:cNvSpPr txBox="1">
            <a:spLocks/>
          </p:cNvSpPr>
          <p:nvPr/>
        </p:nvSpPr>
        <p:spPr>
          <a:xfrm>
            <a:off x="397309" y="737865"/>
            <a:ext cx="2636494" cy="16164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 sempre abbiamo un dataset pronto per essere utilizzato con un </a:t>
            </a:r>
            <a:r>
              <a:rPr lang="it-IT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regressore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il quale accetta solo dati numerici. Per risolvere tale problema è disponibile il </a:t>
            </a:r>
            <a:r>
              <a:rPr lang="it-IT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Normalizer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Google Shape;316;p16">
            <a:extLst>
              <a:ext uri="{FF2B5EF4-FFF2-40B4-BE49-F238E27FC236}">
                <a16:creationId xmlns:a16="http://schemas.microsoft.com/office/drawing/2014/main" id="{C147AAEE-DF78-D03F-5373-DDE0018D62BA}"/>
              </a:ext>
            </a:extLst>
          </p:cNvPr>
          <p:cNvSpPr txBox="1"/>
          <p:nvPr/>
        </p:nvSpPr>
        <p:spPr>
          <a:xfrm>
            <a:off x="695359" y="402158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Dataset</a:t>
            </a:r>
          </a:p>
        </p:txBody>
      </p:sp>
      <p:cxnSp>
        <p:nvCxnSpPr>
          <p:cNvPr id="4" name="Google Shape;2199;p43">
            <a:extLst>
              <a:ext uri="{FF2B5EF4-FFF2-40B4-BE49-F238E27FC236}">
                <a16:creationId xmlns:a16="http://schemas.microsoft.com/office/drawing/2014/main" id="{E639D022-5525-9B56-AA25-54EB99288BA4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3283536" y="614031"/>
            <a:ext cx="2181859" cy="78931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203;p43">
            <a:extLst>
              <a:ext uri="{FF2B5EF4-FFF2-40B4-BE49-F238E27FC236}">
                <a16:creationId xmlns:a16="http://schemas.microsoft.com/office/drawing/2014/main" id="{2B7A881F-96AA-8443-4499-D5D8A7C5F611}"/>
              </a:ext>
            </a:extLst>
          </p:cNvPr>
          <p:cNvSpPr/>
          <p:nvPr/>
        </p:nvSpPr>
        <p:spPr>
          <a:xfrm>
            <a:off x="5465395" y="441460"/>
            <a:ext cx="2005988" cy="34514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Dataset</a:t>
            </a:r>
            <a:endParaRPr lang="it-IT" sz="1100" dirty="0">
              <a:solidFill>
                <a:schemeClr val="lt1"/>
              </a:solidFill>
            </a:endParaRPr>
          </a:p>
        </p:txBody>
      </p:sp>
      <p:cxnSp>
        <p:nvCxnSpPr>
          <p:cNvPr id="11" name="Google Shape;2199;p43">
            <a:extLst>
              <a:ext uri="{FF2B5EF4-FFF2-40B4-BE49-F238E27FC236}">
                <a16:creationId xmlns:a16="http://schemas.microsoft.com/office/drawing/2014/main" id="{E1AC63A4-E8CB-F33D-CA09-7FAC473E9578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rot="16200000" flipH="1">
            <a:off x="5999449" y="1255541"/>
            <a:ext cx="939977" cy="209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203;p43">
            <a:extLst>
              <a:ext uri="{FF2B5EF4-FFF2-40B4-BE49-F238E27FC236}">
                <a16:creationId xmlns:a16="http://schemas.microsoft.com/office/drawing/2014/main" id="{0B321166-9FB1-BC5F-866F-15CC5D58F8B3}"/>
              </a:ext>
            </a:extLst>
          </p:cNvPr>
          <p:cNvSpPr/>
          <p:nvPr/>
        </p:nvSpPr>
        <p:spPr>
          <a:xfrm>
            <a:off x="5744817" y="1726578"/>
            <a:ext cx="1451335" cy="36647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dirty="0" err="1">
                <a:solidFill>
                  <a:schemeClr val="lt1"/>
                </a:solidFill>
                <a:latin typeface="Fira Sans Extra Condensed"/>
                <a:cs typeface="Fira Sans Extra Condensed"/>
                <a:sym typeface="Fira Sans Extra Condensed"/>
              </a:rPr>
              <a:t>Normalizer.py</a:t>
            </a:r>
            <a:endParaRPr lang="it-IT" sz="1600" dirty="0">
              <a:solidFill>
                <a:schemeClr val="lt1"/>
              </a:solidFill>
            </a:endParaRPr>
          </a:p>
        </p:txBody>
      </p:sp>
      <p:sp>
        <p:nvSpPr>
          <p:cNvPr id="21" name="Google Shape;333;p17">
            <a:extLst>
              <a:ext uri="{FF2B5EF4-FFF2-40B4-BE49-F238E27FC236}">
                <a16:creationId xmlns:a16="http://schemas.microsoft.com/office/drawing/2014/main" id="{A3DEA1A1-7377-7DEA-9D0C-1A1C2637E2E5}"/>
              </a:ext>
            </a:extLst>
          </p:cNvPr>
          <p:cNvSpPr/>
          <p:nvPr/>
        </p:nvSpPr>
        <p:spPr>
          <a:xfrm>
            <a:off x="333179" y="3235441"/>
            <a:ext cx="4031359" cy="1505901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Google Shape;333;p17">
            <a:extLst>
              <a:ext uri="{FF2B5EF4-FFF2-40B4-BE49-F238E27FC236}">
                <a16:creationId xmlns:a16="http://schemas.microsoft.com/office/drawing/2014/main" id="{41DD54CF-6615-16ED-FAC4-BD4D2BB01932}"/>
              </a:ext>
            </a:extLst>
          </p:cNvPr>
          <p:cNvSpPr/>
          <p:nvPr/>
        </p:nvSpPr>
        <p:spPr>
          <a:xfrm>
            <a:off x="4805918" y="3158554"/>
            <a:ext cx="4031359" cy="1629708"/>
          </a:xfrm>
          <a:prstGeom prst="roundRect">
            <a:avLst>
              <a:gd name="adj" fmla="val 16667"/>
            </a:avLst>
          </a:prstGeom>
          <a:solidFill>
            <a:schemeClr val="accent2">
              <a:lumMod val="75000"/>
              <a:alpha val="250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Google Shape;2199;p43">
            <a:extLst>
              <a:ext uri="{FF2B5EF4-FFF2-40B4-BE49-F238E27FC236}">
                <a16:creationId xmlns:a16="http://schemas.microsoft.com/office/drawing/2014/main" id="{7E81B89D-B90B-D0AB-2FE6-6C95EA236E13}"/>
              </a:ext>
            </a:extLst>
          </p:cNvPr>
          <p:cNvCxnSpPr>
            <a:cxnSpLocks/>
            <a:stCxn id="14" idx="2"/>
            <a:endCxn id="21" idx="0"/>
          </p:cNvCxnSpPr>
          <p:nvPr/>
        </p:nvCxnSpPr>
        <p:spPr>
          <a:xfrm rot="5400000">
            <a:off x="3838480" y="603435"/>
            <a:ext cx="1142385" cy="4121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" name="Google Shape;2199;p43">
            <a:extLst>
              <a:ext uri="{FF2B5EF4-FFF2-40B4-BE49-F238E27FC236}">
                <a16:creationId xmlns:a16="http://schemas.microsoft.com/office/drawing/2014/main" id="{D602FE8D-FEE8-09CD-5FD4-B5B1BCAFD39C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 rot="16200000" flipH="1">
            <a:off x="6113292" y="2450248"/>
            <a:ext cx="1065498" cy="351113"/>
          </a:xfrm>
          <a:prstGeom prst="bentConnector3">
            <a:avLst>
              <a:gd name="adj1" fmla="val 53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23;p16">
            <a:extLst>
              <a:ext uri="{FF2B5EF4-FFF2-40B4-BE49-F238E27FC236}">
                <a16:creationId xmlns:a16="http://schemas.microsoft.com/office/drawing/2014/main" id="{26AABF37-38E3-C966-A1CD-6FFBAD1CF810}"/>
              </a:ext>
            </a:extLst>
          </p:cNvPr>
          <p:cNvSpPr/>
          <p:nvPr/>
        </p:nvSpPr>
        <p:spPr>
          <a:xfrm>
            <a:off x="88382" y="139812"/>
            <a:ext cx="596100" cy="596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58" name="Google Shape;758;p23">
            <a:extLst>
              <a:ext uri="{FF2B5EF4-FFF2-40B4-BE49-F238E27FC236}">
                <a16:creationId xmlns:a16="http://schemas.microsoft.com/office/drawing/2014/main" id="{112B0EFC-EF7A-A57F-C952-EFA11223BC9B}"/>
              </a:ext>
            </a:extLst>
          </p:cNvPr>
          <p:cNvGrpSpPr/>
          <p:nvPr/>
        </p:nvGrpSpPr>
        <p:grpSpPr>
          <a:xfrm>
            <a:off x="7077861" y="1456937"/>
            <a:ext cx="407142" cy="402353"/>
            <a:chOff x="-44512325" y="3176075"/>
            <a:chExt cx="300900" cy="300900"/>
          </a:xfrm>
        </p:grpSpPr>
        <p:sp>
          <p:nvSpPr>
            <p:cNvPr id="59" name="Google Shape;759;p23">
              <a:extLst>
                <a:ext uri="{FF2B5EF4-FFF2-40B4-BE49-F238E27FC236}">
                  <a16:creationId xmlns:a16="http://schemas.microsoft.com/office/drawing/2014/main" id="{F2FC9A4E-10C8-BB1E-9FAD-F1767A2AA151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0;p23">
              <a:extLst>
                <a:ext uri="{FF2B5EF4-FFF2-40B4-BE49-F238E27FC236}">
                  <a16:creationId xmlns:a16="http://schemas.microsoft.com/office/drawing/2014/main" id="{6495897F-2D83-42EE-178B-07B666153186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1;p23">
              <a:extLst>
                <a:ext uri="{FF2B5EF4-FFF2-40B4-BE49-F238E27FC236}">
                  <a16:creationId xmlns:a16="http://schemas.microsoft.com/office/drawing/2014/main" id="{B64884E7-24E6-7747-DEDD-A7326F369817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16;p16">
            <a:extLst>
              <a:ext uri="{FF2B5EF4-FFF2-40B4-BE49-F238E27FC236}">
                <a16:creationId xmlns:a16="http://schemas.microsoft.com/office/drawing/2014/main" id="{8D4AE25E-E723-9C0C-12AE-CE350E2E07E8}"/>
              </a:ext>
            </a:extLst>
          </p:cNvPr>
          <p:cNvSpPr txBox="1"/>
          <p:nvPr/>
        </p:nvSpPr>
        <p:spPr>
          <a:xfrm>
            <a:off x="455499" y="3364622"/>
            <a:ext cx="245497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newDataset.csv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" name="Google Shape;316;p16">
            <a:extLst>
              <a:ext uri="{FF2B5EF4-FFF2-40B4-BE49-F238E27FC236}">
                <a16:creationId xmlns:a16="http://schemas.microsoft.com/office/drawing/2014/main" id="{BBA7FECD-C4AE-FB9A-5783-2DFFF076F32D}"/>
              </a:ext>
            </a:extLst>
          </p:cNvPr>
          <p:cNvSpPr txBox="1"/>
          <p:nvPr/>
        </p:nvSpPr>
        <p:spPr>
          <a:xfrm>
            <a:off x="4946096" y="3311116"/>
            <a:ext cx="273078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Indice delle </a:t>
            </a:r>
            <a:r>
              <a:rPr lang="it-IT" sz="18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sostituzioni.txt</a:t>
            </a:r>
            <a:endParaRPr lang="it-IT"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" name="Segnaposto testo 2">
            <a:extLst>
              <a:ext uri="{FF2B5EF4-FFF2-40B4-BE49-F238E27FC236}">
                <a16:creationId xmlns:a16="http://schemas.microsoft.com/office/drawing/2014/main" id="{A993CD89-7735-0D46-143E-25727AEB6F7B}"/>
              </a:ext>
            </a:extLst>
          </p:cNvPr>
          <p:cNvSpPr txBox="1">
            <a:spLocks/>
          </p:cNvSpPr>
          <p:nvPr/>
        </p:nvSpPr>
        <p:spPr>
          <a:xfrm>
            <a:off x="455499" y="3759574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Nuovo dataset privo di campi alfanumerici. </a:t>
            </a:r>
          </a:p>
        </p:txBody>
      </p:sp>
      <p:sp>
        <p:nvSpPr>
          <p:cNvPr id="89" name="Segnaposto testo 2">
            <a:extLst>
              <a:ext uri="{FF2B5EF4-FFF2-40B4-BE49-F238E27FC236}">
                <a16:creationId xmlns:a16="http://schemas.microsoft.com/office/drawing/2014/main" id="{CEB20423-7D81-27BF-F53B-E0CAF794B14D}"/>
              </a:ext>
            </a:extLst>
          </p:cNvPr>
          <p:cNvSpPr txBox="1">
            <a:spLocks/>
          </p:cNvSpPr>
          <p:nvPr/>
        </p:nvSpPr>
        <p:spPr>
          <a:xfrm>
            <a:off x="4934632" y="3703707"/>
            <a:ext cx="3656737" cy="5513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nel quale viene indicata l’indice di ogni sostituzione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682967F0-B0FD-0300-68A4-2DE69D0A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367" y="4268168"/>
            <a:ext cx="3284054" cy="1642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189443B-ECB6-DE93-2D3C-3A7FF1D7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" y="4121898"/>
            <a:ext cx="3656737" cy="2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330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10601</TotalTime>
  <Words>934</Words>
  <Application>Microsoft Macintosh PowerPoint</Application>
  <PresentationFormat>Presentazione su schermo (16:9)</PresentationFormat>
  <Paragraphs>227</Paragraphs>
  <Slides>24</Slides>
  <Notes>16</Notes>
  <HiddenSlides>4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1" baseType="lpstr">
      <vt:lpstr>Cambria Math</vt:lpstr>
      <vt:lpstr>Roboto</vt:lpstr>
      <vt:lpstr>Fira Sans Extra Condensed</vt:lpstr>
      <vt:lpstr>Fira Sans Extra Condensed SemiBold</vt:lpstr>
      <vt:lpstr>Fira Sans</vt:lpstr>
      <vt:lpstr>Arial</vt:lpstr>
      <vt:lpstr>Machine Learning Infographics by Slidesgo</vt:lpstr>
      <vt:lpstr>Machine Learning RegressorComparator</vt:lpstr>
      <vt:lpstr>Machine Learning – Analisi del problema</vt:lpstr>
      <vt:lpstr>Obiettivo: Aumentare l’accessibilità di queste tecnologie</vt:lpstr>
      <vt:lpstr>Dataset</vt:lpstr>
      <vt:lpstr>Specifica P.E.A.S</vt:lpstr>
      <vt:lpstr>Progetto</vt:lpstr>
      <vt:lpstr>Dove facilitiamo l’uso?</vt:lpstr>
      <vt:lpstr>Modalità di utilizzo:</vt:lpstr>
      <vt:lpstr>Presentazione standard di PowerPoint</vt:lpstr>
      <vt:lpstr>Presentazione standard di PowerPoint</vt:lpstr>
      <vt:lpstr>Feature selection</vt:lpstr>
      <vt:lpstr>Grafico distribuzione valori Feature</vt:lpstr>
      <vt:lpstr>Presentazione standard di PowerPoint</vt:lpstr>
      <vt:lpstr>Grafico distribuzione dell’errore </vt:lpstr>
      <vt:lpstr>Grafico variazione errore</vt:lpstr>
      <vt:lpstr>Presentazione standard di PowerPoint</vt:lpstr>
      <vt:lpstr>Presentazione standard di PowerPoint</vt:lpstr>
      <vt:lpstr>Modalità automatica</vt:lpstr>
      <vt:lpstr>Risultati – Modalità Manuale</vt:lpstr>
      <vt:lpstr>Risultati – Modalità Automatica</vt:lpstr>
      <vt:lpstr>Conclusioni</vt:lpstr>
      <vt:lpstr>Manuale vs Automatica</vt:lpstr>
      <vt:lpstr>Miglioramenti</vt:lpstr>
      <vt:lpstr>Grazie dell’attenzione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Infographics</dc:title>
  <dc:creator>Francesco Russo</dc:creator>
  <cp:lastModifiedBy>DANIELE RUSSO</cp:lastModifiedBy>
  <cp:revision>15</cp:revision>
  <dcterms:modified xsi:type="dcterms:W3CDTF">2024-02-09T16:02:28Z</dcterms:modified>
</cp:coreProperties>
</file>